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410" r:id="rId2"/>
    <p:sldId id="411" r:id="rId3"/>
    <p:sldId id="412" r:id="rId4"/>
    <p:sldId id="413" r:id="rId5"/>
    <p:sldId id="451" r:id="rId6"/>
    <p:sldId id="452" r:id="rId7"/>
    <p:sldId id="453" r:id="rId8"/>
    <p:sldId id="415" r:id="rId9"/>
    <p:sldId id="454" r:id="rId10"/>
    <p:sldId id="457" r:id="rId11"/>
    <p:sldId id="455" r:id="rId12"/>
    <p:sldId id="456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55"/>
    <p:restoredTop sz="92694"/>
  </p:normalViewPr>
  <p:slideViewPr>
    <p:cSldViewPr snapToGrid="0" snapToObjects="1">
      <p:cViewPr varScale="1">
        <p:scale>
          <a:sx n="188" d="100"/>
          <a:sy n="188" d="100"/>
        </p:scale>
        <p:origin x="176" y="1176"/>
      </p:cViewPr>
      <p:guideLst>
        <p:guide orient="horz" pos="1620"/>
        <p:guide pos="2880"/>
      </p:guideLst>
    </p:cSldViewPr>
  </p:slideViewPr>
  <p:notesTextViewPr>
    <p:cViewPr>
      <p:scale>
        <a:sx n="140" d="100"/>
        <a:sy n="14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F9972D2B-50AB-6042-A5E6-38B055303F8F}"/>
  </pc:docChgLst>
  <pc:docChgLst>
    <pc:chgData name="Fletcher, Leigh N. (Dr.)" userId="2d3c76cb-2cc8-433d-8631-2e149ff28413" providerId="ADAL" clId="{F5BECAA8-1C9A-8843-ADA7-C9CAB4600520}"/>
    <pc:docChg chg="undo custSel addSld delSld modSld sldOrd modMainMaster">
      <pc:chgData name="Fletcher, Leigh N. (Dr.)" userId="2d3c76cb-2cc8-433d-8631-2e149ff28413" providerId="ADAL" clId="{F5BECAA8-1C9A-8843-ADA7-C9CAB4600520}" dt="2020-04-15T09:36:00.736" v="2440" actId="14100"/>
      <pc:docMkLst>
        <pc:docMk/>
      </pc:docMkLst>
      <pc:sldChg chg="addSp delSp modSp">
        <pc:chgData name="Fletcher, Leigh N. (Dr.)" userId="2d3c76cb-2cc8-433d-8631-2e149ff28413" providerId="ADAL" clId="{F5BECAA8-1C9A-8843-ADA7-C9CAB4600520}" dt="2020-04-15T09:36:00.736" v="2440" actId="14100"/>
        <pc:sldMkLst>
          <pc:docMk/>
          <pc:sldMk cId="339923426" sldId="410"/>
        </pc:sldMkLst>
        <pc:spChg chg="del">
          <ac:chgData name="Fletcher, Leigh N. (Dr.)" userId="2d3c76cb-2cc8-433d-8631-2e149ff28413" providerId="ADAL" clId="{F5BECAA8-1C9A-8843-ADA7-C9CAB4600520}" dt="2020-04-15T08:45:54.205" v="60" actId="478"/>
          <ac:spMkLst>
            <pc:docMk/>
            <pc:sldMk cId="339923426" sldId="410"/>
            <ac:spMk id="3" creationId="{00000000-0000-0000-0000-000000000000}"/>
          </ac:spMkLst>
        </pc:spChg>
        <pc:spChg chg="del mod">
          <ac:chgData name="Fletcher, Leigh N. (Dr.)" userId="2d3c76cb-2cc8-433d-8631-2e149ff28413" providerId="ADAL" clId="{F5BECAA8-1C9A-8843-ADA7-C9CAB4600520}" dt="2020-04-15T08:55:06.201" v="258" actId="478"/>
          <ac:spMkLst>
            <pc:docMk/>
            <pc:sldMk cId="339923426" sldId="410"/>
            <ac:spMk id="16" creationId="{D77AEEA0-FD9B-5542-A517-D32FBBD29590}"/>
          </ac:spMkLst>
        </pc:spChg>
        <pc:spChg chg="mod">
          <ac:chgData name="Fletcher, Leigh N. (Dr.)" userId="2d3c76cb-2cc8-433d-8631-2e149ff28413" providerId="ADAL" clId="{F5BECAA8-1C9A-8843-ADA7-C9CAB4600520}" dt="2020-04-15T08:47:13.744" v="79" actId="1076"/>
          <ac:spMkLst>
            <pc:docMk/>
            <pc:sldMk cId="339923426" sldId="410"/>
            <ac:spMk id="26" creationId="{6E625A68-706C-A242-8C87-E26FC15A0EDC}"/>
          </ac:spMkLst>
        </pc:spChg>
        <pc:picChg chg="add del mod modCrop">
          <ac:chgData name="Fletcher, Leigh N. (Dr.)" userId="2d3c76cb-2cc8-433d-8631-2e149ff28413" providerId="ADAL" clId="{F5BECAA8-1C9A-8843-ADA7-C9CAB4600520}" dt="2020-04-15T09:35:32.688" v="2432" actId="478"/>
          <ac:picMkLst>
            <pc:docMk/>
            <pc:sldMk cId="339923426" sldId="410"/>
            <ac:picMk id="2" creationId="{42A07F6A-E024-6D4D-9AAA-4F4E0289C90D}"/>
          </ac:picMkLst>
        </pc:picChg>
        <pc:picChg chg="add del mod">
          <ac:chgData name="Fletcher, Leigh N. (Dr.)" userId="2d3c76cb-2cc8-433d-8631-2e149ff28413" providerId="ADAL" clId="{F5BECAA8-1C9A-8843-ADA7-C9CAB4600520}" dt="2020-04-15T09:35:53.468" v="2436" actId="478"/>
          <ac:picMkLst>
            <pc:docMk/>
            <pc:sldMk cId="339923426" sldId="410"/>
            <ac:picMk id="4" creationId="{57E08C11-E3A3-4E4C-892D-88B9B216D359}"/>
          </ac:picMkLst>
        </pc:picChg>
        <pc:picChg chg="add mod">
          <ac:chgData name="Fletcher, Leigh N. (Dr.)" userId="2d3c76cb-2cc8-433d-8631-2e149ff28413" providerId="ADAL" clId="{F5BECAA8-1C9A-8843-ADA7-C9CAB4600520}" dt="2020-04-15T08:55:12.658" v="260" actId="14100"/>
          <ac:picMkLst>
            <pc:docMk/>
            <pc:sldMk cId="339923426" sldId="410"/>
            <ac:picMk id="6" creationId="{9560A9D6-9A4E-0E4A-9305-848E29C8087E}"/>
          </ac:picMkLst>
        </pc:picChg>
        <pc:picChg chg="add mod">
          <ac:chgData name="Fletcher, Leigh N. (Dr.)" userId="2d3c76cb-2cc8-433d-8631-2e149ff28413" providerId="ADAL" clId="{F5BECAA8-1C9A-8843-ADA7-C9CAB4600520}" dt="2020-04-15T09:35:41.205" v="2435" actId="1076"/>
          <ac:picMkLst>
            <pc:docMk/>
            <pc:sldMk cId="339923426" sldId="410"/>
            <ac:picMk id="7" creationId="{F5AFFEEA-8BEB-8242-A739-2AC0A989CCB0}"/>
          </ac:picMkLst>
        </pc:picChg>
        <pc:picChg chg="add mod">
          <ac:chgData name="Fletcher, Leigh N. (Dr.)" userId="2d3c76cb-2cc8-433d-8631-2e149ff28413" providerId="ADAL" clId="{F5BECAA8-1C9A-8843-ADA7-C9CAB4600520}" dt="2020-04-15T09:36:00.736" v="2440" actId="14100"/>
          <ac:picMkLst>
            <pc:docMk/>
            <pc:sldMk cId="339923426" sldId="410"/>
            <ac:picMk id="8" creationId="{552C8CEF-FDAE-4C47-AE80-79F1BAE45E75}"/>
          </ac:picMkLst>
        </pc:picChg>
      </pc:sldChg>
      <pc:sldChg chg="addSp delSp modSp delAnim modAnim">
        <pc:chgData name="Fletcher, Leigh N. (Dr.)" userId="2d3c76cb-2cc8-433d-8631-2e149ff28413" providerId="ADAL" clId="{F5BECAA8-1C9A-8843-ADA7-C9CAB4600520}" dt="2020-04-15T08:50:41.264" v="193"/>
        <pc:sldMkLst>
          <pc:docMk/>
          <pc:sldMk cId="1340263746" sldId="412"/>
        </pc:sldMkLst>
        <pc:spChg chg="add del mod">
          <ac:chgData name="Fletcher, Leigh N. (Dr.)" userId="2d3c76cb-2cc8-433d-8631-2e149ff28413" providerId="ADAL" clId="{F5BECAA8-1C9A-8843-ADA7-C9CAB4600520}" dt="2020-04-15T08:43:11.215" v="25" actId="478"/>
          <ac:spMkLst>
            <pc:docMk/>
            <pc:sldMk cId="1340263746" sldId="412"/>
            <ac:spMk id="5" creationId="{A12906C5-971A-3C46-9E37-E31DBC2B3571}"/>
          </ac:spMkLst>
        </pc:spChg>
        <pc:spChg chg="mod">
          <ac:chgData name="Fletcher, Leigh N. (Dr.)" userId="2d3c76cb-2cc8-433d-8631-2e149ff28413" providerId="ADAL" clId="{F5BECAA8-1C9A-8843-ADA7-C9CAB4600520}" dt="2020-04-15T08:50:29.209" v="189" actId="1076"/>
          <ac:spMkLst>
            <pc:docMk/>
            <pc:sldMk cId="1340263746" sldId="412"/>
            <ac:spMk id="10" creationId="{AAC4F29D-2ECC-4543-A3B3-DB7B084FA8D4}"/>
          </ac:spMkLst>
        </pc:spChg>
        <pc:spChg chg="del mod">
          <ac:chgData name="Fletcher, Leigh N. (Dr.)" userId="2d3c76cb-2cc8-433d-8631-2e149ff28413" providerId="ADAL" clId="{F5BECAA8-1C9A-8843-ADA7-C9CAB4600520}" dt="2020-04-15T08:49:58.147" v="120" actId="478"/>
          <ac:spMkLst>
            <pc:docMk/>
            <pc:sldMk cId="1340263746" sldId="412"/>
            <ac:spMk id="11" creationId="{FA1D639A-0E74-5741-BB44-330A8DF07F1B}"/>
          </ac:spMkLst>
        </pc:spChg>
        <pc:picChg chg="del">
          <ac:chgData name="Fletcher, Leigh N. (Dr.)" userId="2d3c76cb-2cc8-433d-8631-2e149ff28413" providerId="ADAL" clId="{F5BECAA8-1C9A-8843-ADA7-C9CAB4600520}" dt="2020-04-15T08:48:08.092" v="82" actId="478"/>
          <ac:picMkLst>
            <pc:docMk/>
            <pc:sldMk cId="1340263746" sldId="412"/>
            <ac:picMk id="4" creationId="{C78FEB75-A573-8344-B03F-CCCEC1598F4B}"/>
          </ac:picMkLst>
        </pc:picChg>
        <pc:picChg chg="add mod">
          <ac:chgData name="Fletcher, Leigh N. (Dr.)" userId="2d3c76cb-2cc8-433d-8631-2e149ff28413" providerId="ADAL" clId="{F5BECAA8-1C9A-8843-ADA7-C9CAB4600520}" dt="2020-04-15T08:48:15.133" v="85" actId="14100"/>
          <ac:picMkLst>
            <pc:docMk/>
            <pc:sldMk cId="1340263746" sldId="412"/>
            <ac:picMk id="6" creationId="{25426892-C6E1-E54C-A5BD-DD32E7CAEAEF}"/>
          </ac:picMkLst>
        </pc:picChg>
        <pc:picChg chg="add mod modCrop">
          <ac:chgData name="Fletcher, Leigh N. (Dr.)" userId="2d3c76cb-2cc8-433d-8631-2e149ff28413" providerId="ADAL" clId="{F5BECAA8-1C9A-8843-ADA7-C9CAB4600520}" dt="2020-04-15T08:49:54.770" v="119" actId="1036"/>
          <ac:picMkLst>
            <pc:docMk/>
            <pc:sldMk cId="1340263746" sldId="412"/>
            <ac:picMk id="7" creationId="{2F34EC2A-8897-074B-ACE7-84BB665E32CC}"/>
          </ac:picMkLst>
        </pc:picChg>
        <pc:picChg chg="del">
          <ac:chgData name="Fletcher, Leigh N. (Dr.)" userId="2d3c76cb-2cc8-433d-8631-2e149ff28413" providerId="ADAL" clId="{F5BECAA8-1C9A-8843-ADA7-C9CAB4600520}" dt="2020-04-15T08:43:08.887" v="24" actId="478"/>
          <ac:picMkLst>
            <pc:docMk/>
            <pc:sldMk cId="1340263746" sldId="412"/>
            <ac:picMk id="9" creationId="{80819B8F-D40C-7349-A0A4-E34BF1F6BBC6}"/>
          </ac:picMkLst>
        </pc:picChg>
        <pc:picChg chg="add mod">
          <ac:chgData name="Fletcher, Leigh N. (Dr.)" userId="2d3c76cb-2cc8-433d-8631-2e149ff28413" providerId="ADAL" clId="{F5BECAA8-1C9A-8843-ADA7-C9CAB4600520}" dt="2020-04-15T08:43:17.129" v="27" actId="167"/>
          <ac:picMkLst>
            <pc:docMk/>
            <pc:sldMk cId="1340263746" sldId="412"/>
            <ac:picMk id="12" creationId="{5630EF9A-BF93-4841-80D1-19D31C10FC51}"/>
          </ac:picMkLst>
        </pc:picChg>
      </pc:sldChg>
      <pc:sldChg chg="modSp">
        <pc:chgData name="Fletcher, Leigh N. (Dr.)" userId="2d3c76cb-2cc8-433d-8631-2e149ff28413" providerId="ADAL" clId="{F5BECAA8-1C9A-8843-ADA7-C9CAB4600520}" dt="2020-04-15T08:51:37.918" v="242" actId="1076"/>
        <pc:sldMkLst>
          <pc:docMk/>
          <pc:sldMk cId="1546376906" sldId="413"/>
        </pc:sldMkLst>
        <pc:spChg chg="mod">
          <ac:chgData name="Fletcher, Leigh N. (Dr.)" userId="2d3c76cb-2cc8-433d-8631-2e149ff28413" providerId="ADAL" clId="{F5BECAA8-1C9A-8843-ADA7-C9CAB4600520}" dt="2020-04-15T08:51:32.995" v="241" actId="20577"/>
          <ac:spMkLst>
            <pc:docMk/>
            <pc:sldMk cId="1546376906" sldId="413"/>
            <ac:spMk id="3" creationId="{311A7E6A-3D24-B645-B324-78F3C84709DA}"/>
          </ac:spMkLst>
        </pc:spChg>
        <pc:spChg chg="mod">
          <ac:chgData name="Fletcher, Leigh N. (Dr.)" userId="2d3c76cb-2cc8-433d-8631-2e149ff28413" providerId="ADAL" clId="{F5BECAA8-1C9A-8843-ADA7-C9CAB4600520}" dt="2020-04-15T08:51:37.918" v="242" actId="1076"/>
          <ac:spMkLst>
            <pc:docMk/>
            <pc:sldMk cId="1546376906" sldId="413"/>
            <ac:spMk id="18" creationId="{70842944-424A-A44C-A489-DFFF4EFD7DE6}"/>
          </ac:spMkLst>
        </pc:spChg>
      </pc:sldChg>
      <pc:sldChg chg="del">
        <pc:chgData name="Fletcher, Leigh N. (Dr.)" userId="2d3c76cb-2cc8-433d-8631-2e149ff28413" providerId="ADAL" clId="{F5BECAA8-1C9A-8843-ADA7-C9CAB4600520}" dt="2020-04-15T09:25:35.438" v="2110" actId="2696"/>
        <pc:sldMkLst>
          <pc:docMk/>
          <pc:sldMk cId="2887209540" sldId="414"/>
        </pc:sldMkLst>
      </pc:sldChg>
      <pc:sldChg chg="ord">
        <pc:chgData name="Fletcher, Leigh N. (Dr.)" userId="2d3c76cb-2cc8-433d-8631-2e149ff28413" providerId="ADAL" clId="{F5BECAA8-1C9A-8843-ADA7-C9CAB4600520}" dt="2020-04-15T09:01:27.285" v="340"/>
        <pc:sldMkLst>
          <pc:docMk/>
          <pc:sldMk cId="4062287386" sldId="415"/>
        </pc:sldMkLst>
      </pc:sldChg>
      <pc:sldChg chg="del">
        <pc:chgData name="Fletcher, Leigh N. (Dr.)" userId="2d3c76cb-2cc8-433d-8631-2e149ff28413" providerId="ADAL" clId="{F5BECAA8-1C9A-8843-ADA7-C9CAB4600520}" dt="2020-04-15T09:25:35.471" v="2120" actId="2696"/>
        <pc:sldMkLst>
          <pc:docMk/>
          <pc:sldMk cId="440617476" sldId="418"/>
        </pc:sldMkLst>
      </pc:sldChg>
      <pc:sldChg chg="del">
        <pc:chgData name="Fletcher, Leigh N. (Dr.)" userId="2d3c76cb-2cc8-433d-8631-2e149ff28413" providerId="ADAL" clId="{F5BECAA8-1C9A-8843-ADA7-C9CAB4600520}" dt="2020-04-15T09:25:35.441" v="2111" actId="2696"/>
        <pc:sldMkLst>
          <pc:docMk/>
          <pc:sldMk cId="1838264688" sldId="419"/>
        </pc:sldMkLst>
      </pc:sldChg>
      <pc:sldChg chg="del">
        <pc:chgData name="Fletcher, Leigh N. (Dr.)" userId="2d3c76cb-2cc8-433d-8631-2e149ff28413" providerId="ADAL" clId="{F5BECAA8-1C9A-8843-ADA7-C9CAB4600520}" dt="2020-04-15T09:25:35.445" v="2112" actId="2696"/>
        <pc:sldMkLst>
          <pc:docMk/>
          <pc:sldMk cId="2497533298" sldId="423"/>
        </pc:sldMkLst>
      </pc:sldChg>
      <pc:sldChg chg="del">
        <pc:chgData name="Fletcher, Leigh N. (Dr.)" userId="2d3c76cb-2cc8-433d-8631-2e149ff28413" providerId="ADAL" clId="{F5BECAA8-1C9A-8843-ADA7-C9CAB4600520}" dt="2020-04-15T09:25:35.474" v="2122" actId="2696"/>
        <pc:sldMkLst>
          <pc:docMk/>
          <pc:sldMk cId="2151782624" sldId="424"/>
        </pc:sldMkLst>
      </pc:sldChg>
      <pc:sldChg chg="del">
        <pc:chgData name="Fletcher, Leigh N. (Dr.)" userId="2d3c76cb-2cc8-433d-8631-2e149ff28413" providerId="ADAL" clId="{F5BECAA8-1C9A-8843-ADA7-C9CAB4600520}" dt="2020-04-15T09:25:35.465" v="2118" actId="2696"/>
        <pc:sldMkLst>
          <pc:docMk/>
          <pc:sldMk cId="4273973546" sldId="431"/>
        </pc:sldMkLst>
      </pc:sldChg>
      <pc:sldChg chg="del">
        <pc:chgData name="Fletcher, Leigh N. (Dr.)" userId="2d3c76cb-2cc8-433d-8631-2e149ff28413" providerId="ADAL" clId="{F5BECAA8-1C9A-8843-ADA7-C9CAB4600520}" dt="2020-04-15T09:25:35.449" v="2113" actId="2696"/>
        <pc:sldMkLst>
          <pc:docMk/>
          <pc:sldMk cId="2743698145" sldId="432"/>
        </pc:sldMkLst>
      </pc:sldChg>
      <pc:sldChg chg="del">
        <pc:chgData name="Fletcher, Leigh N. (Dr.)" userId="2d3c76cb-2cc8-433d-8631-2e149ff28413" providerId="ADAL" clId="{F5BECAA8-1C9A-8843-ADA7-C9CAB4600520}" dt="2020-04-15T09:25:35.475" v="2123" actId="2696"/>
        <pc:sldMkLst>
          <pc:docMk/>
          <pc:sldMk cId="2668489603" sldId="433"/>
        </pc:sldMkLst>
      </pc:sldChg>
      <pc:sldChg chg="del">
        <pc:chgData name="Fletcher, Leigh N. (Dr.)" userId="2d3c76cb-2cc8-433d-8631-2e149ff28413" providerId="ADAL" clId="{F5BECAA8-1C9A-8843-ADA7-C9CAB4600520}" dt="2020-04-15T09:25:35.477" v="2124" actId="2696"/>
        <pc:sldMkLst>
          <pc:docMk/>
          <pc:sldMk cId="2787875470" sldId="434"/>
        </pc:sldMkLst>
      </pc:sldChg>
      <pc:sldChg chg="del">
        <pc:chgData name="Fletcher, Leigh N. (Dr.)" userId="2d3c76cb-2cc8-433d-8631-2e149ff28413" providerId="ADAL" clId="{F5BECAA8-1C9A-8843-ADA7-C9CAB4600520}" dt="2020-04-15T09:25:35.478" v="2125" actId="2696"/>
        <pc:sldMkLst>
          <pc:docMk/>
          <pc:sldMk cId="2698412789" sldId="435"/>
        </pc:sldMkLst>
      </pc:sldChg>
      <pc:sldChg chg="del">
        <pc:chgData name="Fletcher, Leigh N. (Dr.)" userId="2d3c76cb-2cc8-433d-8631-2e149ff28413" providerId="ADAL" clId="{F5BECAA8-1C9A-8843-ADA7-C9CAB4600520}" dt="2020-04-15T09:25:35.472" v="2121" actId="2696"/>
        <pc:sldMkLst>
          <pc:docMk/>
          <pc:sldMk cId="110345190" sldId="436"/>
        </pc:sldMkLst>
      </pc:sldChg>
      <pc:sldChg chg="del">
        <pc:chgData name="Fletcher, Leigh N. (Dr.)" userId="2d3c76cb-2cc8-433d-8631-2e149ff28413" providerId="ADAL" clId="{F5BECAA8-1C9A-8843-ADA7-C9CAB4600520}" dt="2020-04-15T09:25:35.467" v="2119" actId="2696"/>
        <pc:sldMkLst>
          <pc:docMk/>
          <pc:sldMk cId="637063800" sldId="437"/>
        </pc:sldMkLst>
      </pc:sldChg>
      <pc:sldChg chg="del">
        <pc:chgData name="Fletcher, Leigh N. (Dr.)" userId="2d3c76cb-2cc8-433d-8631-2e149ff28413" providerId="ADAL" clId="{F5BECAA8-1C9A-8843-ADA7-C9CAB4600520}" dt="2020-04-15T09:25:35.485" v="2129" actId="2696"/>
        <pc:sldMkLst>
          <pc:docMk/>
          <pc:sldMk cId="607867055" sldId="438"/>
        </pc:sldMkLst>
      </pc:sldChg>
      <pc:sldChg chg="del">
        <pc:chgData name="Fletcher, Leigh N. (Dr.)" userId="2d3c76cb-2cc8-433d-8631-2e149ff28413" providerId="ADAL" clId="{F5BECAA8-1C9A-8843-ADA7-C9CAB4600520}" dt="2020-04-15T09:25:35.489" v="2130" actId="2696"/>
        <pc:sldMkLst>
          <pc:docMk/>
          <pc:sldMk cId="1364471906" sldId="439"/>
        </pc:sldMkLst>
      </pc:sldChg>
      <pc:sldChg chg="del">
        <pc:chgData name="Fletcher, Leigh N. (Dr.)" userId="2d3c76cb-2cc8-433d-8631-2e149ff28413" providerId="ADAL" clId="{F5BECAA8-1C9A-8843-ADA7-C9CAB4600520}" dt="2020-04-15T09:25:35.462" v="2117" actId="2696"/>
        <pc:sldMkLst>
          <pc:docMk/>
          <pc:sldMk cId="1502631522" sldId="440"/>
        </pc:sldMkLst>
      </pc:sldChg>
      <pc:sldChg chg="del">
        <pc:chgData name="Fletcher, Leigh N. (Dr.)" userId="2d3c76cb-2cc8-433d-8631-2e149ff28413" providerId="ADAL" clId="{F5BECAA8-1C9A-8843-ADA7-C9CAB4600520}" dt="2020-04-15T09:25:35.479" v="2126" actId="2696"/>
        <pc:sldMkLst>
          <pc:docMk/>
          <pc:sldMk cId="704991210" sldId="441"/>
        </pc:sldMkLst>
      </pc:sldChg>
      <pc:sldChg chg="del">
        <pc:chgData name="Fletcher, Leigh N. (Dr.)" userId="2d3c76cb-2cc8-433d-8631-2e149ff28413" providerId="ADAL" clId="{F5BECAA8-1C9A-8843-ADA7-C9CAB4600520}" dt="2020-04-15T09:25:35.481" v="2127" actId="2696"/>
        <pc:sldMkLst>
          <pc:docMk/>
          <pc:sldMk cId="428366967" sldId="442"/>
        </pc:sldMkLst>
      </pc:sldChg>
      <pc:sldChg chg="del">
        <pc:chgData name="Fletcher, Leigh N. (Dr.)" userId="2d3c76cb-2cc8-433d-8631-2e149ff28413" providerId="ADAL" clId="{F5BECAA8-1C9A-8843-ADA7-C9CAB4600520}" dt="2020-04-15T09:25:35.482" v="2128" actId="2696"/>
        <pc:sldMkLst>
          <pc:docMk/>
          <pc:sldMk cId="3185184400" sldId="443"/>
        </pc:sldMkLst>
      </pc:sldChg>
      <pc:sldChg chg="del">
        <pc:chgData name="Fletcher, Leigh N. (Dr.)" userId="2d3c76cb-2cc8-433d-8631-2e149ff28413" providerId="ADAL" clId="{F5BECAA8-1C9A-8843-ADA7-C9CAB4600520}" dt="2020-04-15T08:56:33.980" v="262" actId="2696"/>
        <pc:sldMkLst>
          <pc:docMk/>
          <pc:sldMk cId="906932919" sldId="444"/>
        </pc:sldMkLst>
      </pc:sldChg>
      <pc:sldChg chg="del">
        <pc:chgData name="Fletcher, Leigh N. (Dr.)" userId="2d3c76cb-2cc8-433d-8631-2e149ff28413" providerId="ADAL" clId="{F5BECAA8-1C9A-8843-ADA7-C9CAB4600520}" dt="2020-04-15T08:58:31.225" v="275" actId="2696"/>
        <pc:sldMkLst>
          <pc:docMk/>
          <pc:sldMk cId="1970236515" sldId="445"/>
        </pc:sldMkLst>
      </pc:sldChg>
      <pc:sldChg chg="del">
        <pc:chgData name="Fletcher, Leigh N. (Dr.)" userId="2d3c76cb-2cc8-433d-8631-2e149ff28413" providerId="ADAL" clId="{F5BECAA8-1C9A-8843-ADA7-C9CAB4600520}" dt="2020-04-15T09:25:35.453" v="2114" actId="2696"/>
        <pc:sldMkLst>
          <pc:docMk/>
          <pc:sldMk cId="1751414947" sldId="447"/>
        </pc:sldMkLst>
      </pc:sldChg>
      <pc:sldChg chg="del">
        <pc:chgData name="Fletcher, Leigh N. (Dr.)" userId="2d3c76cb-2cc8-433d-8631-2e149ff28413" providerId="ADAL" clId="{F5BECAA8-1C9A-8843-ADA7-C9CAB4600520}" dt="2020-04-15T09:25:35.457" v="2115" actId="2696"/>
        <pc:sldMkLst>
          <pc:docMk/>
          <pc:sldMk cId="2484044910" sldId="448"/>
        </pc:sldMkLst>
      </pc:sldChg>
      <pc:sldChg chg="del">
        <pc:chgData name="Fletcher, Leigh N. (Dr.)" userId="2d3c76cb-2cc8-433d-8631-2e149ff28413" providerId="ADAL" clId="{F5BECAA8-1C9A-8843-ADA7-C9CAB4600520}" dt="2020-04-15T09:25:35.459" v="2116" actId="2696"/>
        <pc:sldMkLst>
          <pc:docMk/>
          <pc:sldMk cId="2517042222" sldId="450"/>
        </pc:sldMkLst>
      </pc:sldChg>
      <pc:sldChg chg="addSp modSp add">
        <pc:chgData name="Fletcher, Leigh N. (Dr.)" userId="2d3c76cb-2cc8-433d-8631-2e149ff28413" providerId="ADAL" clId="{F5BECAA8-1C9A-8843-ADA7-C9CAB4600520}" dt="2020-04-15T08:57:58.673" v="272" actId="1076"/>
        <pc:sldMkLst>
          <pc:docMk/>
          <pc:sldMk cId="495715578" sldId="451"/>
        </pc:sldMkLst>
        <pc:spChg chg="add mod">
          <ac:chgData name="Fletcher, Leigh N. (Dr.)" userId="2d3c76cb-2cc8-433d-8631-2e149ff28413" providerId="ADAL" clId="{F5BECAA8-1C9A-8843-ADA7-C9CAB4600520}" dt="2020-04-15T08:56:59.460" v="266" actId="1582"/>
          <ac:spMkLst>
            <pc:docMk/>
            <pc:sldMk cId="495715578" sldId="451"/>
            <ac:spMk id="5" creationId="{DEFBE2A9-C918-1A47-AD95-701A641DF761}"/>
          </ac:spMkLst>
        </pc:spChg>
        <pc:spChg chg="add mod">
          <ac:chgData name="Fletcher, Leigh N. (Dr.)" userId="2d3c76cb-2cc8-433d-8631-2e149ff28413" providerId="ADAL" clId="{F5BECAA8-1C9A-8843-ADA7-C9CAB4600520}" dt="2020-04-15T08:57:07.864" v="268" actId="1076"/>
          <ac:spMkLst>
            <pc:docMk/>
            <pc:sldMk cId="495715578" sldId="451"/>
            <ac:spMk id="6" creationId="{3A8075E9-744E-2343-A14D-A8E25667A8A1}"/>
          </ac:spMkLst>
        </pc:spChg>
        <pc:spChg chg="add mod">
          <ac:chgData name="Fletcher, Leigh N. (Dr.)" userId="2d3c76cb-2cc8-433d-8631-2e149ff28413" providerId="ADAL" clId="{F5BECAA8-1C9A-8843-ADA7-C9CAB4600520}" dt="2020-04-15T08:57:13.951" v="270" actId="1076"/>
          <ac:spMkLst>
            <pc:docMk/>
            <pc:sldMk cId="495715578" sldId="451"/>
            <ac:spMk id="7" creationId="{8CC404F7-540D-3D42-B524-623BADB8B980}"/>
          </ac:spMkLst>
        </pc:spChg>
        <pc:spChg chg="add mod">
          <ac:chgData name="Fletcher, Leigh N. (Dr.)" userId="2d3c76cb-2cc8-433d-8631-2e149ff28413" providerId="ADAL" clId="{F5BECAA8-1C9A-8843-ADA7-C9CAB4600520}" dt="2020-04-15T08:57:58.673" v="272" actId="1076"/>
          <ac:spMkLst>
            <pc:docMk/>
            <pc:sldMk cId="495715578" sldId="451"/>
            <ac:spMk id="8" creationId="{F39555C9-9CBF-C642-AB6C-40DF2453CC3B}"/>
          </ac:spMkLst>
        </pc:spChg>
        <pc:spChg chg="add mod">
          <ac:chgData name="Fletcher, Leigh N. (Dr.)" userId="2d3c76cb-2cc8-433d-8631-2e149ff28413" providerId="ADAL" clId="{F5BECAA8-1C9A-8843-ADA7-C9CAB4600520}" dt="2020-04-15T08:57:58.673" v="272" actId="1076"/>
          <ac:spMkLst>
            <pc:docMk/>
            <pc:sldMk cId="495715578" sldId="451"/>
            <ac:spMk id="9" creationId="{EB83B650-5980-B148-AD50-14804F1E1212}"/>
          </ac:spMkLst>
        </pc:spChg>
        <pc:spChg chg="add mod">
          <ac:chgData name="Fletcher, Leigh N. (Dr.)" userId="2d3c76cb-2cc8-433d-8631-2e149ff28413" providerId="ADAL" clId="{F5BECAA8-1C9A-8843-ADA7-C9CAB4600520}" dt="2020-04-15T08:57:58.673" v="272" actId="1076"/>
          <ac:spMkLst>
            <pc:docMk/>
            <pc:sldMk cId="495715578" sldId="451"/>
            <ac:spMk id="10" creationId="{910D2673-CB02-8D43-BB20-9447C5EB2FEA}"/>
          </ac:spMkLst>
        </pc:spChg>
        <pc:picChg chg="add">
          <ac:chgData name="Fletcher, Leigh N. (Dr.)" userId="2d3c76cb-2cc8-433d-8631-2e149ff28413" providerId="ADAL" clId="{F5BECAA8-1C9A-8843-ADA7-C9CAB4600520}" dt="2020-04-15T08:56:21.034" v="261"/>
          <ac:picMkLst>
            <pc:docMk/>
            <pc:sldMk cId="495715578" sldId="451"/>
            <ac:picMk id="4" creationId="{B69932E2-C69F-B240-8544-E8950EA7BCFC}"/>
          </ac:picMkLst>
        </pc:picChg>
      </pc:sldChg>
      <pc:sldChg chg="addSp modSp add">
        <pc:chgData name="Fletcher, Leigh N. (Dr.)" userId="2d3c76cb-2cc8-433d-8631-2e149ff28413" providerId="ADAL" clId="{F5BECAA8-1C9A-8843-ADA7-C9CAB4600520}" dt="2020-04-15T09:33:19.056" v="2431" actId="1076"/>
        <pc:sldMkLst>
          <pc:docMk/>
          <pc:sldMk cId="3214123988" sldId="452"/>
        </pc:sldMkLst>
        <pc:spChg chg="mod">
          <ac:chgData name="Fletcher, Leigh N. (Dr.)" userId="2d3c76cb-2cc8-433d-8631-2e149ff28413" providerId="ADAL" clId="{F5BECAA8-1C9A-8843-ADA7-C9CAB4600520}" dt="2020-04-15T08:58:55.725" v="306" actId="20577"/>
          <ac:spMkLst>
            <pc:docMk/>
            <pc:sldMk cId="3214123988" sldId="452"/>
            <ac:spMk id="2" creationId="{CEED7A1E-ABA4-6E47-90CF-9FB46C3B4B91}"/>
          </ac:spMkLst>
        </pc:spChg>
        <pc:spChg chg="add mod">
          <ac:chgData name="Fletcher, Leigh N. (Dr.)" userId="2d3c76cb-2cc8-433d-8631-2e149ff28413" providerId="ADAL" clId="{F5BECAA8-1C9A-8843-ADA7-C9CAB4600520}" dt="2020-04-15T09:33:19.056" v="2431" actId="1076"/>
          <ac:spMkLst>
            <pc:docMk/>
            <pc:sldMk cId="3214123988" sldId="452"/>
            <ac:spMk id="5" creationId="{ECAC16FC-B816-124C-A3A2-25BBCE3F6BF6}"/>
          </ac:spMkLst>
        </pc:spChg>
        <pc:picChg chg="add">
          <ac:chgData name="Fletcher, Leigh N. (Dr.)" userId="2d3c76cb-2cc8-433d-8631-2e149ff28413" providerId="ADAL" clId="{F5BECAA8-1C9A-8843-ADA7-C9CAB4600520}" dt="2020-04-15T08:58:25.410" v="274"/>
          <ac:picMkLst>
            <pc:docMk/>
            <pc:sldMk cId="3214123988" sldId="452"/>
            <ac:picMk id="4" creationId="{3166292D-3AF5-9145-AF2D-4A904F41B336}"/>
          </ac:picMkLst>
        </pc:picChg>
      </pc:sldChg>
      <pc:sldChg chg="addSp modSp add">
        <pc:chgData name="Fletcher, Leigh N. (Dr.)" userId="2d3c76cb-2cc8-433d-8631-2e149ff28413" providerId="ADAL" clId="{F5BECAA8-1C9A-8843-ADA7-C9CAB4600520}" dt="2020-04-15T09:32:59.728" v="2429" actId="14100"/>
        <pc:sldMkLst>
          <pc:docMk/>
          <pc:sldMk cId="2185465734" sldId="453"/>
        </pc:sldMkLst>
        <pc:spChg chg="mod">
          <ac:chgData name="Fletcher, Leigh N. (Dr.)" userId="2d3c76cb-2cc8-433d-8631-2e149ff28413" providerId="ADAL" clId="{F5BECAA8-1C9A-8843-ADA7-C9CAB4600520}" dt="2020-04-15T08:59:35.193" v="339" actId="20577"/>
          <ac:spMkLst>
            <pc:docMk/>
            <pc:sldMk cId="2185465734" sldId="453"/>
            <ac:spMk id="2" creationId="{DEF5F379-E733-F544-AEAA-645171B00FE3}"/>
          </ac:spMkLst>
        </pc:spChg>
        <pc:spChg chg="add mod">
          <ac:chgData name="Fletcher, Leigh N. (Dr.)" userId="2d3c76cb-2cc8-433d-8631-2e149ff28413" providerId="ADAL" clId="{F5BECAA8-1C9A-8843-ADA7-C9CAB4600520}" dt="2020-04-15T09:32:59.728" v="2429" actId="14100"/>
          <ac:spMkLst>
            <pc:docMk/>
            <pc:sldMk cId="2185465734" sldId="453"/>
            <ac:spMk id="5" creationId="{5A78AEDE-B022-0B41-AA97-CBBFFC6C1E12}"/>
          </ac:spMkLst>
        </pc:spChg>
        <pc:picChg chg="add mod">
          <ac:chgData name="Fletcher, Leigh N. (Dr.)" userId="2d3c76cb-2cc8-433d-8631-2e149ff28413" providerId="ADAL" clId="{F5BECAA8-1C9A-8843-ADA7-C9CAB4600520}" dt="2020-04-15T08:59:28.139" v="310" actId="1076"/>
          <ac:picMkLst>
            <pc:docMk/>
            <pc:sldMk cId="2185465734" sldId="453"/>
            <ac:picMk id="4" creationId="{444A882C-1BFE-CD49-B17B-10E9CA43CD08}"/>
          </ac:picMkLst>
        </pc:picChg>
      </pc:sldChg>
      <pc:sldChg chg="addSp delSp modSp add">
        <pc:chgData name="Fletcher, Leigh N. (Dr.)" userId="2d3c76cb-2cc8-433d-8631-2e149ff28413" providerId="ADAL" clId="{F5BECAA8-1C9A-8843-ADA7-C9CAB4600520}" dt="2020-04-15T09:07:53.581" v="504" actId="27636"/>
        <pc:sldMkLst>
          <pc:docMk/>
          <pc:sldMk cId="1473729540" sldId="454"/>
        </pc:sldMkLst>
        <pc:spChg chg="mod">
          <ac:chgData name="Fletcher, Leigh N. (Dr.)" userId="2d3c76cb-2cc8-433d-8631-2e149ff28413" providerId="ADAL" clId="{F5BECAA8-1C9A-8843-ADA7-C9CAB4600520}" dt="2020-04-15T09:05:52.194" v="457" actId="20577"/>
          <ac:spMkLst>
            <pc:docMk/>
            <pc:sldMk cId="1473729540" sldId="454"/>
            <ac:spMk id="2" creationId="{318B03F3-4936-1C44-8772-0A1B4868E14B}"/>
          </ac:spMkLst>
        </pc:spChg>
        <pc:spChg chg="mod">
          <ac:chgData name="Fletcher, Leigh N. (Dr.)" userId="2d3c76cb-2cc8-433d-8631-2e149ff28413" providerId="ADAL" clId="{F5BECAA8-1C9A-8843-ADA7-C9CAB4600520}" dt="2020-04-15T09:07:53.581" v="504" actId="27636"/>
          <ac:spMkLst>
            <pc:docMk/>
            <pc:sldMk cId="1473729540" sldId="454"/>
            <ac:spMk id="3" creationId="{F4C7D4E5-5E4A-8247-848F-75655C08B9EB}"/>
          </ac:spMkLst>
        </pc:spChg>
        <pc:graphicFrameChg chg="add del mod">
          <ac:chgData name="Fletcher, Leigh N. (Dr.)" userId="2d3c76cb-2cc8-433d-8631-2e149ff28413" providerId="ADAL" clId="{F5BECAA8-1C9A-8843-ADA7-C9CAB4600520}" dt="2020-04-15T09:06:22.751" v="479" actId="478"/>
          <ac:graphicFrameMkLst>
            <pc:docMk/>
            <pc:sldMk cId="1473729540" sldId="454"/>
            <ac:graphicFrameMk id="5" creationId="{DD989AD5-FB71-DC46-A3AA-87E487AFB8B4}"/>
          </ac:graphicFrameMkLst>
        </pc:graphicFrameChg>
        <pc:picChg chg="add mod">
          <ac:chgData name="Fletcher, Leigh N. (Dr.)" userId="2d3c76cb-2cc8-433d-8631-2e149ff28413" providerId="ADAL" clId="{F5BECAA8-1C9A-8843-ADA7-C9CAB4600520}" dt="2020-04-15T09:03:52.959" v="343" actId="1076"/>
          <ac:picMkLst>
            <pc:docMk/>
            <pc:sldMk cId="1473729540" sldId="454"/>
            <ac:picMk id="4" creationId="{A221ED6C-8DFA-184A-AD49-2B61E1382137}"/>
          </ac:picMkLst>
        </pc:picChg>
        <pc:picChg chg="add mod modCrop">
          <ac:chgData name="Fletcher, Leigh N. (Dr.)" userId="2d3c76cb-2cc8-433d-8631-2e149ff28413" providerId="ADAL" clId="{F5BECAA8-1C9A-8843-ADA7-C9CAB4600520}" dt="2020-04-15T09:07:51.564" v="502" actId="1076"/>
          <ac:picMkLst>
            <pc:docMk/>
            <pc:sldMk cId="1473729540" sldId="454"/>
            <ac:picMk id="6" creationId="{7A4E9939-C21B-6E41-A56B-A46C49C08EAB}"/>
          </ac:picMkLst>
        </pc:picChg>
      </pc:sldChg>
      <pc:sldChg chg="addSp modSp add">
        <pc:chgData name="Fletcher, Leigh N. (Dr.)" userId="2d3c76cb-2cc8-433d-8631-2e149ff28413" providerId="ADAL" clId="{F5BECAA8-1C9A-8843-ADA7-C9CAB4600520}" dt="2020-04-15T09:18:50.082" v="1492" actId="20577"/>
        <pc:sldMkLst>
          <pc:docMk/>
          <pc:sldMk cId="2012513863" sldId="455"/>
        </pc:sldMkLst>
        <pc:spChg chg="mod">
          <ac:chgData name="Fletcher, Leigh N. (Dr.)" userId="2d3c76cb-2cc8-433d-8631-2e149ff28413" providerId="ADAL" clId="{F5BECAA8-1C9A-8843-ADA7-C9CAB4600520}" dt="2020-04-15T09:17:20.561" v="1330" actId="20577"/>
          <ac:spMkLst>
            <pc:docMk/>
            <pc:sldMk cId="2012513863" sldId="455"/>
            <ac:spMk id="2" creationId="{192A0E29-A13D-6740-B9AE-ECF493D0EB48}"/>
          </ac:spMkLst>
        </pc:spChg>
        <pc:spChg chg="mod">
          <ac:chgData name="Fletcher, Leigh N. (Dr.)" userId="2d3c76cb-2cc8-433d-8631-2e149ff28413" providerId="ADAL" clId="{F5BECAA8-1C9A-8843-ADA7-C9CAB4600520}" dt="2020-04-15T09:18:50.082" v="1492" actId="20577"/>
          <ac:spMkLst>
            <pc:docMk/>
            <pc:sldMk cId="2012513863" sldId="455"/>
            <ac:spMk id="3" creationId="{4EB799D7-C812-E748-B95D-EFC75EDA6FF6}"/>
          </ac:spMkLst>
        </pc:spChg>
        <pc:picChg chg="add mod">
          <ac:chgData name="Fletcher, Leigh N. (Dr.)" userId="2d3c76cb-2cc8-433d-8631-2e149ff28413" providerId="ADAL" clId="{F5BECAA8-1C9A-8843-ADA7-C9CAB4600520}" dt="2020-04-15T09:18:06.058" v="1334" actId="1076"/>
          <ac:picMkLst>
            <pc:docMk/>
            <pc:sldMk cId="2012513863" sldId="455"/>
            <ac:picMk id="4" creationId="{333BE043-FFE5-C04A-851C-6C176F93A150}"/>
          </ac:picMkLst>
        </pc:picChg>
      </pc:sldChg>
      <pc:sldChg chg="addSp modSp add">
        <pc:chgData name="Fletcher, Leigh N. (Dr.)" userId="2d3c76cb-2cc8-433d-8631-2e149ff28413" providerId="ADAL" clId="{F5BECAA8-1C9A-8843-ADA7-C9CAB4600520}" dt="2020-04-15T09:25:11.464" v="2109" actId="207"/>
        <pc:sldMkLst>
          <pc:docMk/>
          <pc:sldMk cId="1810666952" sldId="456"/>
        </pc:sldMkLst>
        <pc:spChg chg="mod">
          <ac:chgData name="Fletcher, Leigh N. (Dr.)" userId="2d3c76cb-2cc8-433d-8631-2e149ff28413" providerId="ADAL" clId="{F5BECAA8-1C9A-8843-ADA7-C9CAB4600520}" dt="2020-04-15T09:19:45.738" v="1502" actId="20577"/>
          <ac:spMkLst>
            <pc:docMk/>
            <pc:sldMk cId="1810666952" sldId="456"/>
            <ac:spMk id="2" creationId="{A7916C04-1895-5943-B591-4785EEB5A4D2}"/>
          </ac:spMkLst>
        </pc:spChg>
        <pc:spChg chg="mod">
          <ac:chgData name="Fletcher, Leigh N. (Dr.)" userId="2d3c76cb-2cc8-433d-8631-2e149ff28413" providerId="ADAL" clId="{F5BECAA8-1C9A-8843-ADA7-C9CAB4600520}" dt="2020-04-15T09:25:11.464" v="2109" actId="207"/>
          <ac:spMkLst>
            <pc:docMk/>
            <pc:sldMk cId="1810666952" sldId="456"/>
            <ac:spMk id="3" creationId="{99067321-6B95-1343-98B1-7B6D698E3AE8}"/>
          </ac:spMkLst>
        </pc:spChg>
        <pc:picChg chg="add mod">
          <ac:chgData name="Fletcher, Leigh N. (Dr.)" userId="2d3c76cb-2cc8-433d-8631-2e149ff28413" providerId="ADAL" clId="{F5BECAA8-1C9A-8843-ADA7-C9CAB4600520}" dt="2020-04-15T09:24:10.476" v="2068" actId="1038"/>
          <ac:picMkLst>
            <pc:docMk/>
            <pc:sldMk cId="1810666952" sldId="456"/>
            <ac:picMk id="4" creationId="{C3DF7295-CD0C-C14A-9950-85BDA72D7C2E}"/>
          </ac:picMkLst>
        </pc:picChg>
        <pc:picChg chg="add mod">
          <ac:chgData name="Fletcher, Leigh N. (Dr.)" userId="2d3c76cb-2cc8-433d-8631-2e149ff28413" providerId="ADAL" clId="{F5BECAA8-1C9A-8843-ADA7-C9CAB4600520}" dt="2020-04-15T09:24:08.687" v="2066" actId="1038"/>
          <ac:picMkLst>
            <pc:docMk/>
            <pc:sldMk cId="1810666952" sldId="456"/>
            <ac:picMk id="5" creationId="{BE0B9AAB-405C-C84D-B59B-3BDAB1151E1A}"/>
          </ac:picMkLst>
        </pc:picChg>
        <pc:picChg chg="add mod">
          <ac:chgData name="Fletcher, Leigh N. (Dr.)" userId="2d3c76cb-2cc8-433d-8631-2e149ff28413" providerId="ADAL" clId="{F5BECAA8-1C9A-8843-ADA7-C9CAB4600520}" dt="2020-04-15T09:24:16.180" v="2069" actId="1076"/>
          <ac:picMkLst>
            <pc:docMk/>
            <pc:sldMk cId="1810666952" sldId="456"/>
            <ac:picMk id="6" creationId="{D1057A4B-504B-3D4C-9C2B-2DDC3462C910}"/>
          </ac:picMkLst>
        </pc:picChg>
        <pc:picChg chg="add mod">
          <ac:chgData name="Fletcher, Leigh N. (Dr.)" userId="2d3c76cb-2cc8-433d-8631-2e149ff28413" providerId="ADAL" clId="{F5BECAA8-1C9A-8843-ADA7-C9CAB4600520}" dt="2020-04-15T09:23:59.912" v="2062" actId="1076"/>
          <ac:picMkLst>
            <pc:docMk/>
            <pc:sldMk cId="1810666952" sldId="456"/>
            <ac:picMk id="7" creationId="{9502CFCA-B502-1B48-BD01-32FDE8AE0BDD}"/>
          </ac:picMkLst>
        </pc:picChg>
        <pc:picChg chg="add mod">
          <ac:chgData name="Fletcher, Leigh N. (Dr.)" userId="2d3c76cb-2cc8-433d-8631-2e149ff28413" providerId="ADAL" clId="{F5BECAA8-1C9A-8843-ADA7-C9CAB4600520}" dt="2020-04-15T09:23:56.986" v="2061" actId="1038"/>
          <ac:picMkLst>
            <pc:docMk/>
            <pc:sldMk cId="1810666952" sldId="456"/>
            <ac:picMk id="8" creationId="{6C2832C9-FF5D-D945-AB11-73DAE12DC563}"/>
          </ac:picMkLst>
        </pc:picChg>
        <pc:picChg chg="add mod">
          <ac:chgData name="Fletcher, Leigh N. (Dr.)" userId="2d3c76cb-2cc8-433d-8631-2e149ff28413" providerId="ADAL" clId="{F5BECAA8-1C9A-8843-ADA7-C9CAB4600520}" dt="2020-04-15T09:23:52.577" v="2059" actId="1076"/>
          <ac:picMkLst>
            <pc:docMk/>
            <pc:sldMk cId="1810666952" sldId="456"/>
            <ac:picMk id="9" creationId="{2C54B5A3-76DF-D24D-B1FE-A5B86D1F5F94}"/>
          </ac:picMkLst>
        </pc:picChg>
      </pc:sldChg>
      <pc:sldChg chg="delSp modSp add">
        <pc:chgData name="Fletcher, Leigh N. (Dr.)" userId="2d3c76cb-2cc8-433d-8631-2e149ff28413" providerId="ADAL" clId="{F5BECAA8-1C9A-8843-ADA7-C9CAB4600520}" dt="2020-04-15T09:28:11.402" v="2370" actId="27636"/>
        <pc:sldMkLst>
          <pc:docMk/>
          <pc:sldMk cId="992990530" sldId="457"/>
        </pc:sldMkLst>
        <pc:spChg chg="mod">
          <ac:chgData name="Fletcher, Leigh N. (Dr.)" userId="2d3c76cb-2cc8-433d-8631-2e149ff28413" providerId="ADAL" clId="{F5BECAA8-1C9A-8843-ADA7-C9CAB4600520}" dt="2020-04-15T09:25:57.281" v="2132" actId="20577"/>
          <ac:spMkLst>
            <pc:docMk/>
            <pc:sldMk cId="992990530" sldId="457"/>
            <ac:spMk id="2" creationId="{318B03F3-4936-1C44-8772-0A1B4868E14B}"/>
          </ac:spMkLst>
        </pc:spChg>
        <pc:spChg chg="mod">
          <ac:chgData name="Fletcher, Leigh N. (Dr.)" userId="2d3c76cb-2cc8-433d-8631-2e149ff28413" providerId="ADAL" clId="{F5BECAA8-1C9A-8843-ADA7-C9CAB4600520}" dt="2020-04-15T09:28:11.402" v="2370" actId="27636"/>
          <ac:spMkLst>
            <pc:docMk/>
            <pc:sldMk cId="992990530" sldId="457"/>
            <ac:spMk id="3" creationId="{F4C7D4E5-5E4A-8247-848F-75655C08B9EB}"/>
          </ac:spMkLst>
        </pc:spChg>
        <pc:picChg chg="del">
          <ac:chgData name="Fletcher, Leigh N. (Dr.)" userId="2d3c76cb-2cc8-433d-8631-2e149ff28413" providerId="ADAL" clId="{F5BECAA8-1C9A-8843-ADA7-C9CAB4600520}" dt="2020-04-15T09:09:06.753" v="525" actId="478"/>
          <ac:picMkLst>
            <pc:docMk/>
            <pc:sldMk cId="992990530" sldId="457"/>
            <ac:picMk id="6" creationId="{7A4E9939-C21B-6E41-A56B-A46C49C08EAB}"/>
          </ac:picMkLst>
        </pc:picChg>
      </pc:sldChg>
      <pc:sldMasterChg chg="addSp delSp modSp">
        <pc:chgData name="Fletcher, Leigh N. (Dr.)" userId="2d3c76cb-2cc8-433d-8631-2e149ff28413" providerId="ADAL" clId="{F5BECAA8-1C9A-8843-ADA7-C9CAB4600520}" dt="2020-04-15T08:53:17.243" v="255" actId="115"/>
        <pc:sldMasterMkLst>
          <pc:docMk/>
          <pc:sldMasterMk cId="4156554842" sldId="2147483660"/>
        </pc:sldMasterMkLst>
        <pc:spChg chg="mod">
          <ac:chgData name="Fletcher, Leigh N. (Dr.)" userId="2d3c76cb-2cc8-433d-8631-2e149ff28413" providerId="ADAL" clId="{F5BECAA8-1C9A-8843-ADA7-C9CAB4600520}" dt="2020-04-15T08:53:17.243" v="255" actId="115"/>
          <ac:spMkLst>
            <pc:docMk/>
            <pc:sldMasterMk cId="4156554842" sldId="2147483660"/>
            <ac:spMk id="7" creationId="{00000000-0000-0000-0000-000000000000}"/>
          </ac:spMkLst>
        </pc:spChg>
        <pc:graphicFrameChg chg="add del">
          <ac:chgData name="Fletcher, Leigh N. (Dr.)" userId="2d3c76cb-2cc8-433d-8631-2e149ff28413" providerId="ADAL" clId="{F5BECAA8-1C9A-8843-ADA7-C9CAB4600520}" dt="2020-04-15T08:52:42.308" v="248"/>
          <ac:graphicFrameMkLst>
            <pc:docMk/>
            <pc:sldMasterMk cId="4156554842" sldId="2147483660"/>
            <ac:graphicFrameMk id="4" creationId="{DEA2C624-11CE-6544-9C37-CE232E4A63AE}"/>
          </ac:graphicFrameMkLst>
        </pc:graphicFrameChg>
        <pc:graphicFrameChg chg="add del">
          <ac:chgData name="Fletcher, Leigh N. (Dr.)" userId="2d3c76cb-2cc8-433d-8631-2e149ff28413" providerId="ADAL" clId="{F5BECAA8-1C9A-8843-ADA7-C9CAB4600520}" dt="2020-04-15T08:52:46.125" v="250"/>
          <ac:graphicFrameMkLst>
            <pc:docMk/>
            <pc:sldMasterMk cId="4156554842" sldId="2147483660"/>
            <ac:graphicFrameMk id="5" creationId="{4DB994F6-63B7-C440-8255-0FA9839BFAE1}"/>
          </ac:graphicFrameMkLst>
        </pc:graphicFrameChg>
        <pc:graphicFrameChg chg="add del">
          <ac:chgData name="Fletcher, Leigh N. (Dr.)" userId="2d3c76cb-2cc8-433d-8631-2e149ff28413" providerId="ADAL" clId="{F5BECAA8-1C9A-8843-ADA7-C9CAB4600520}" dt="2020-04-15T08:53:08.972" v="254" actId="478"/>
          <ac:graphicFrameMkLst>
            <pc:docMk/>
            <pc:sldMasterMk cId="4156554842" sldId="2147483660"/>
            <ac:graphicFrameMk id="6" creationId="{912F6AD4-E543-E64F-AED7-03FFEFDD1BC6}"/>
          </ac:graphicFrameMkLst>
        </pc:graphicFrameChg>
      </pc:sldMasterChg>
    </pc:docChg>
  </pc:docChgLst>
  <pc:docChgLst>
    <pc:chgData name="Leigh Fletcher" userId="2d3c76cb-2cc8-433d-8631-2e149ff28413" providerId="ADAL" clId="{660383B6-93B9-724C-8548-8DEF8CB850B6}"/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4/15/20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67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We’re seeing contrasts of around 30K in channel 5 and 20K in channel 6… indicative of hotspots, but not quite?</a:t>
            </a:r>
          </a:p>
          <a:p>
            <a:r>
              <a:rPr lang="en-US" dirty="0"/>
              <a:t>These are raw antenna temperatures in the 1.4-11cm range, showing the degree of variability over the first 7 PJs.  You can see the persistent low brightness temperature (interpreted as being due to enhanced NH3) at 3-5N, but also the large variability in the 5-9 N range due to the presence of the hotspot.  </a:t>
            </a:r>
          </a:p>
          <a:p>
            <a:r>
              <a:rPr lang="en-US" dirty="0"/>
              <a:t>Is it possible that the hotspots aren’t as bright at the 265K estimate of Orton 1998?</a:t>
            </a:r>
          </a:p>
          <a:p>
            <a:r>
              <a:rPr lang="en-US" dirty="0"/>
              <a:t>Ortiz et al. 276 K.</a:t>
            </a:r>
          </a:p>
          <a:p>
            <a:r>
              <a:rPr lang="en-US" dirty="0"/>
              <a:t>Suggests NIMS was even higher - and none of the MWR footprints have seen that yet.  </a:t>
            </a:r>
          </a:p>
          <a:p>
            <a:r>
              <a:rPr lang="en-US" i="1" dirty="0"/>
              <a:t>What’s the contrast seen by NIMS?</a:t>
            </a:r>
          </a:p>
          <a:p>
            <a:r>
              <a:rPr lang="en-US" i="1" dirty="0"/>
              <a:t>No variability seen by Channel 3?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8259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4338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4/15/20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em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2F0188B-ADEC-9B4E-9BAA-08898D25F0A0}"/>
              </a:ext>
            </a:extLst>
          </p:cNvPr>
          <p:cNvSpPr/>
          <p:nvPr userDrawn="1"/>
        </p:nvSpPr>
        <p:spPr>
          <a:xfrm>
            <a:off x="0" y="4802400"/>
            <a:ext cx="9144000" cy="341100"/>
          </a:xfrm>
          <a:prstGeom prst="rect">
            <a:avLst/>
          </a:prstGeom>
          <a:solidFill>
            <a:srgbClr val="C20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@</a:t>
            </a:r>
            <a:r>
              <a:rPr kumimoji="0" lang="en-US" sz="1400" b="1" i="0" u="none" strike="noStrike" kern="1200" cap="none" spc="0" normalizeH="0" baseline="0" noProof="0" dirty="0" err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LeighFletcher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, Jupiter’s Equatorial Plumes (</a:t>
            </a:r>
            <a:r>
              <a:rPr kumimoji="0" lang="en-US" sz="1400" b="1" i="0" u="sng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arXiv:2004.00072</a:t>
            </a: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), </a:t>
            </a:r>
            <a:r>
              <a:rPr lang="en-GB" sz="1400" b="1" i="0" u="none" strike="noStrike" kern="1200" dirty="0">
                <a:solidFill>
                  <a:schemeClr val="tx1"/>
                </a:solidFill>
                <a:effectLst/>
                <a:latin typeface="Myriad Pro" panose="020B0503030403020204" pitchFamily="34" charset="0"/>
                <a:ea typeface="+mn-ea"/>
                <a:cs typeface="+mn-cs"/>
              </a:rPr>
              <a:t>Juno STM 2020</a:t>
            </a:r>
            <a:endParaRPr kumimoji="0" lang="en-US" sz="1400" b="1" i="1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Myriad Pro" panose="020B0503030403020204" pitchFamily="34" charset="0"/>
              <a:ea typeface="+mn-ea"/>
              <a:cs typeface="+mn-cs"/>
            </a:endParaRP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712200" y="4800600"/>
            <a:ext cx="431800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A2EA604-2775-2F47-80B4-1C25758197DA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pPr marL="0" marR="0" lvl="0" indent="0" algn="ct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D054DB-07C0-DF4D-861F-456EA89BBABD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393" y="4820475"/>
            <a:ext cx="1101607" cy="294089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088A996-F100-2E4F-8632-1106C06703CA}"/>
              </a:ext>
            </a:extLst>
          </p:cNvPr>
          <p:cNvSpPr/>
          <p:nvPr userDrawn="1"/>
        </p:nvSpPr>
        <p:spPr>
          <a:xfrm flipV="1">
            <a:off x="0" y="459481"/>
            <a:ext cx="9144000" cy="45719"/>
          </a:xfrm>
          <a:prstGeom prst="rect">
            <a:avLst/>
          </a:prstGeom>
          <a:solidFill>
            <a:srgbClr val="C20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kern="1200">
          <a:solidFill>
            <a:schemeClr val="tx1"/>
          </a:solidFill>
          <a:latin typeface="American Typewriter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tiff"/><Relationship Id="rId11" Type="http://schemas.openxmlformats.org/officeDocument/2006/relationships/image" Target="../media/image8.png"/><Relationship Id="rId5" Type="http://schemas.openxmlformats.org/officeDocument/2006/relationships/image" Target="../media/image1.emf"/><Relationship Id="rId10" Type="http://schemas.openxmlformats.org/officeDocument/2006/relationships/image" Target="../media/image7.png"/><Relationship Id="rId4" Type="http://schemas.microsoft.com/office/2007/relationships/hdphoto" Target="../media/hdphoto1.wdp"/><Relationship Id="rId9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7" Type="http://schemas.openxmlformats.org/officeDocument/2006/relationships/image" Target="../media/image31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tiff"/><Relationship Id="rId5" Type="http://schemas.openxmlformats.org/officeDocument/2006/relationships/image" Target="../media/image11.tiff"/><Relationship Id="rId4" Type="http://schemas.openxmlformats.org/officeDocument/2006/relationships/image" Target="../media/image10.tiff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>
            <a:extLst>
              <a:ext uri="{FF2B5EF4-FFF2-40B4-BE49-F238E27FC236}">
                <a16:creationId xmlns:a16="http://schemas.microsoft.com/office/drawing/2014/main" id="{CD0378A2-3C8C-C542-910E-7AF0C8A40BC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7000"/>
                    </a14:imgEffect>
                    <a14:imgEffect>
                      <a14:brightnessContrast bright="3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05949"/>
            <a:ext cx="9144000" cy="463755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E625A68-706C-A242-8C87-E26FC15A0EDC}"/>
              </a:ext>
            </a:extLst>
          </p:cNvPr>
          <p:cNvSpPr/>
          <p:nvPr/>
        </p:nvSpPr>
        <p:spPr>
          <a:xfrm>
            <a:off x="5716800" y="50400"/>
            <a:ext cx="3376800" cy="1072800"/>
          </a:xfrm>
          <a:prstGeom prst="rect">
            <a:avLst/>
          </a:prstGeom>
          <a:solidFill>
            <a:srgbClr val="C20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17686D54-F009-A14E-8F1D-26A10F91DC96}"/>
              </a:ext>
            </a:extLst>
          </p:cNvPr>
          <p:cNvSpPr/>
          <p:nvPr/>
        </p:nvSpPr>
        <p:spPr>
          <a:xfrm>
            <a:off x="5774554" y="651584"/>
            <a:ext cx="227358" cy="382175"/>
          </a:xfrm>
          <a:custGeom>
            <a:avLst/>
            <a:gdLst>
              <a:gd name="connsiteX0" fmla="*/ 0 w 227358"/>
              <a:gd name="connsiteY0" fmla="*/ 320323 h 382293"/>
              <a:gd name="connsiteX1" fmla="*/ 227358 w 227358"/>
              <a:gd name="connsiteY1" fmla="*/ 320323 h 382293"/>
              <a:gd name="connsiteX2" fmla="*/ 227358 w 227358"/>
              <a:gd name="connsiteY2" fmla="*/ 382293 h 382293"/>
              <a:gd name="connsiteX3" fmla="*/ 0 w 227358"/>
              <a:gd name="connsiteY3" fmla="*/ 382293 h 382293"/>
              <a:gd name="connsiteX4" fmla="*/ 1 w 227358"/>
              <a:gd name="connsiteY4" fmla="*/ 0 h 382293"/>
              <a:gd name="connsiteX5" fmla="*/ 62032 w 227358"/>
              <a:gd name="connsiteY5" fmla="*/ 0 h 382293"/>
              <a:gd name="connsiteX6" fmla="*/ 62032 w 227358"/>
              <a:gd name="connsiteY6" fmla="*/ 320322 h 382293"/>
              <a:gd name="connsiteX7" fmla="*/ 1 w 227358"/>
              <a:gd name="connsiteY7" fmla="*/ 320322 h 38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358" h="382293">
                <a:moveTo>
                  <a:pt x="0" y="320323"/>
                </a:moveTo>
                <a:lnTo>
                  <a:pt x="227358" y="320323"/>
                </a:lnTo>
                <a:lnTo>
                  <a:pt x="227358" y="382293"/>
                </a:lnTo>
                <a:lnTo>
                  <a:pt x="0" y="382293"/>
                </a:lnTo>
                <a:close/>
                <a:moveTo>
                  <a:pt x="1" y="0"/>
                </a:moveTo>
                <a:lnTo>
                  <a:pt x="62032" y="0"/>
                </a:lnTo>
                <a:lnTo>
                  <a:pt x="62032" y="320322"/>
                </a:lnTo>
                <a:lnTo>
                  <a:pt x="1" y="32032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3" name="Freeform 22">
            <a:extLst>
              <a:ext uri="{FF2B5EF4-FFF2-40B4-BE49-F238E27FC236}">
                <a16:creationId xmlns:a16="http://schemas.microsoft.com/office/drawing/2014/main" id="{B41F5EB3-C69C-C34A-B016-D1767CE50B79}"/>
              </a:ext>
            </a:extLst>
          </p:cNvPr>
          <p:cNvSpPr/>
          <p:nvPr/>
        </p:nvSpPr>
        <p:spPr>
          <a:xfrm rot="10800000">
            <a:off x="8797723" y="106519"/>
            <a:ext cx="227358" cy="382175"/>
          </a:xfrm>
          <a:custGeom>
            <a:avLst/>
            <a:gdLst>
              <a:gd name="connsiteX0" fmla="*/ 0 w 227358"/>
              <a:gd name="connsiteY0" fmla="*/ 320323 h 382293"/>
              <a:gd name="connsiteX1" fmla="*/ 227358 w 227358"/>
              <a:gd name="connsiteY1" fmla="*/ 320323 h 382293"/>
              <a:gd name="connsiteX2" fmla="*/ 227358 w 227358"/>
              <a:gd name="connsiteY2" fmla="*/ 382293 h 382293"/>
              <a:gd name="connsiteX3" fmla="*/ 0 w 227358"/>
              <a:gd name="connsiteY3" fmla="*/ 382293 h 382293"/>
              <a:gd name="connsiteX4" fmla="*/ 1 w 227358"/>
              <a:gd name="connsiteY4" fmla="*/ 0 h 382293"/>
              <a:gd name="connsiteX5" fmla="*/ 62032 w 227358"/>
              <a:gd name="connsiteY5" fmla="*/ 0 h 382293"/>
              <a:gd name="connsiteX6" fmla="*/ 62032 w 227358"/>
              <a:gd name="connsiteY6" fmla="*/ 320322 h 382293"/>
              <a:gd name="connsiteX7" fmla="*/ 1 w 227358"/>
              <a:gd name="connsiteY7" fmla="*/ 320322 h 382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7358" h="382293">
                <a:moveTo>
                  <a:pt x="0" y="320323"/>
                </a:moveTo>
                <a:lnTo>
                  <a:pt x="227358" y="320323"/>
                </a:lnTo>
                <a:lnTo>
                  <a:pt x="227358" y="382293"/>
                </a:lnTo>
                <a:lnTo>
                  <a:pt x="0" y="382293"/>
                </a:lnTo>
                <a:close/>
                <a:moveTo>
                  <a:pt x="1" y="0"/>
                </a:moveTo>
                <a:lnTo>
                  <a:pt x="62032" y="0"/>
                </a:lnTo>
                <a:lnTo>
                  <a:pt x="62032" y="320322"/>
                </a:lnTo>
                <a:lnTo>
                  <a:pt x="1" y="320322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6858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F482674A-88B9-374D-9E37-5AE679C4EDFA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5192" y="218686"/>
            <a:ext cx="2686933" cy="71731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F6E7A348-0135-DF4A-B373-FDBF085DD091}"/>
              </a:ext>
            </a:extLst>
          </p:cNvPr>
          <p:cNvGrpSpPr/>
          <p:nvPr/>
        </p:nvGrpSpPr>
        <p:grpSpPr>
          <a:xfrm>
            <a:off x="6624000" y="3024000"/>
            <a:ext cx="2426400" cy="2010000"/>
            <a:chOff x="6616800" y="2620800"/>
            <a:chExt cx="2426400" cy="20100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06A23248-E173-EB45-ADCF-C7A1803F0C12}"/>
                </a:ext>
              </a:extLst>
            </p:cNvPr>
            <p:cNvSpPr/>
            <p:nvPr/>
          </p:nvSpPr>
          <p:spPr>
            <a:xfrm>
              <a:off x="6616800" y="2620800"/>
              <a:ext cx="2426400" cy="2010000"/>
            </a:xfrm>
            <a:prstGeom prst="rect">
              <a:avLst/>
            </a:prstGeom>
            <a:solidFill>
              <a:srgbClr val="C20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4101BBF-4D17-8F4E-9CBF-8479B1930763}"/>
                </a:ext>
              </a:extLst>
            </p:cNvPr>
            <p:cNvSpPr/>
            <p:nvPr/>
          </p:nvSpPr>
          <p:spPr>
            <a:xfrm>
              <a:off x="6667200" y="2664000"/>
              <a:ext cx="2318400" cy="1915200"/>
            </a:xfrm>
            <a:prstGeom prst="rect">
              <a:avLst/>
            </a:prstGeom>
            <a:solidFill>
              <a:srgbClr val="FFFFFF"/>
            </a:solidFill>
            <a:ln>
              <a:solidFill>
                <a:srgbClr val="FFFFFF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904800" y="2750356"/>
              <a:ext cx="2016000" cy="460844"/>
            </a:xfrm>
            <a:prstGeom prst="rect">
              <a:avLst/>
            </a:prstGeom>
          </p:spPr>
        </p:pic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854400" y="3284093"/>
              <a:ext cx="1960228" cy="698086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847200" y="4014747"/>
              <a:ext cx="1708344" cy="538215"/>
            </a:xfrm>
            <a:prstGeom prst="rect">
              <a:avLst/>
            </a:prstGeom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9560A9D6-9A4E-0E4A-9305-848E29C8087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625" y="73237"/>
            <a:ext cx="5430096" cy="197597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AFFEEA-8BEB-8242-A739-2AC0A989CCB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3" y="4250222"/>
            <a:ext cx="6454987" cy="7707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52C8CEF-FDAE-4C47-AE80-79F1BAE45E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" y="3875683"/>
            <a:ext cx="4305300" cy="32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923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03F3-4936-1C44-8772-0A1B4868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D4E5-5E4A-8247-848F-75655C08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35093"/>
            <a:ext cx="3732107" cy="3820160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No two hotspots are equal </a:t>
            </a:r>
          </a:p>
          <a:p>
            <a:pPr lvl="1"/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 depletion and T(p) often indistinguishable from rest of NEB at 200-800 mbar.</a:t>
            </a:r>
          </a:p>
          <a:p>
            <a:pPr lvl="1"/>
            <a:r>
              <a:rPr lang="en-US" dirty="0"/>
              <a:t>Aerosol opacity is primary distinguishing variable and not a good proxy for NH</a:t>
            </a:r>
            <a:r>
              <a:rPr lang="en-US" baseline="-25000" dirty="0"/>
              <a:t>3</a:t>
            </a:r>
            <a:r>
              <a:rPr lang="en-US" dirty="0"/>
              <a:t>/T.</a:t>
            </a:r>
          </a:p>
          <a:p>
            <a:pPr lvl="2"/>
            <a:r>
              <a:rPr lang="en-US" i="1" dirty="0">
                <a:solidFill>
                  <a:schemeClr val="accent2"/>
                </a:solidFill>
              </a:rPr>
              <a:t>Don’t expect MWR to look like JIRAM/</a:t>
            </a:r>
            <a:r>
              <a:rPr lang="en-US" i="1" dirty="0" err="1">
                <a:solidFill>
                  <a:schemeClr val="accent2"/>
                </a:solidFill>
              </a:rPr>
              <a:t>JunoCam</a:t>
            </a:r>
            <a:endParaRPr lang="en-US" i="1" dirty="0">
              <a:solidFill>
                <a:schemeClr val="accent2"/>
              </a:solidFill>
            </a:endParaRPr>
          </a:p>
          <a:p>
            <a:pPr lvl="1"/>
            <a:r>
              <a:rPr lang="en-US" dirty="0"/>
              <a:t>No PH</a:t>
            </a:r>
            <a:r>
              <a:rPr lang="en-US" baseline="-25000" dirty="0"/>
              <a:t>3</a:t>
            </a:r>
            <a:r>
              <a:rPr lang="en-US" dirty="0"/>
              <a:t> variation - shallow?</a:t>
            </a:r>
          </a:p>
          <a:p>
            <a:pPr lvl="1"/>
            <a:r>
              <a:rPr lang="en-US" dirty="0"/>
              <a:t>T/NH</a:t>
            </a:r>
            <a:r>
              <a:rPr lang="en-US" baseline="-25000" dirty="0"/>
              <a:t>3</a:t>
            </a:r>
            <a:r>
              <a:rPr lang="en-US" dirty="0"/>
              <a:t> varies </a:t>
            </a:r>
            <a:r>
              <a:rPr lang="en-US" i="1" dirty="0"/>
              <a:t>within a hotspot. </a:t>
            </a:r>
          </a:p>
          <a:p>
            <a:r>
              <a:rPr lang="en-US" b="1" dirty="0">
                <a:solidFill>
                  <a:schemeClr val="accent3"/>
                </a:solidFill>
              </a:rPr>
              <a:t>Plumes are cold, cloudy, NH</a:t>
            </a:r>
            <a:r>
              <a:rPr lang="en-US" b="1" baseline="-25000" dirty="0">
                <a:solidFill>
                  <a:schemeClr val="accent3"/>
                </a:solidFill>
              </a:rPr>
              <a:t>3</a:t>
            </a:r>
            <a:r>
              <a:rPr lang="en-US" b="1" dirty="0">
                <a:solidFill>
                  <a:schemeClr val="accent3"/>
                </a:solidFill>
              </a:rPr>
              <a:t>-rich: </a:t>
            </a:r>
          </a:p>
          <a:p>
            <a:pPr lvl="1"/>
            <a:r>
              <a:rPr lang="en-US" dirty="0"/>
              <a:t>Conditions vary from plume to plume </a:t>
            </a:r>
          </a:p>
          <a:p>
            <a:pPr lvl="1"/>
            <a:r>
              <a:rPr lang="en-US" dirty="0"/>
              <a:t>Sign of plume “freshness”?</a:t>
            </a:r>
          </a:p>
          <a:p>
            <a:r>
              <a:rPr lang="en-US" b="1" dirty="0">
                <a:solidFill>
                  <a:schemeClr val="accent5"/>
                </a:solidFill>
              </a:rPr>
              <a:t>MWR passed 3 hotspots in 2017 (one </a:t>
            </a:r>
            <a:r>
              <a:rPr lang="en-US" b="1" dirty="0" err="1">
                <a:solidFill>
                  <a:schemeClr val="accent5"/>
                </a:solidFill>
              </a:rPr>
              <a:t>centre</a:t>
            </a:r>
            <a:r>
              <a:rPr lang="en-US" b="1" dirty="0">
                <a:solidFill>
                  <a:schemeClr val="accent5"/>
                </a:solidFill>
              </a:rPr>
              <a:t>, two edges)</a:t>
            </a:r>
          </a:p>
          <a:p>
            <a:pPr lvl="1"/>
            <a:r>
              <a:rPr lang="en-US" dirty="0"/>
              <a:t>Similar TB to NEB in Ch6.</a:t>
            </a:r>
          </a:p>
          <a:p>
            <a:pPr lvl="1"/>
            <a:r>
              <a:rPr lang="en-US" dirty="0"/>
              <a:t>Indistinguishable from NEB in Ch3.</a:t>
            </a:r>
          </a:p>
          <a:p>
            <a:pPr lvl="1"/>
            <a:r>
              <a:rPr lang="en-US" dirty="0"/>
              <a:t>Hotspots/plumes shallow (p&lt;8-10 bar)</a:t>
            </a:r>
          </a:p>
          <a:p>
            <a:r>
              <a:rPr lang="en-US" b="1" dirty="0">
                <a:solidFill>
                  <a:schemeClr val="accent6"/>
                </a:solidFill>
              </a:rPr>
              <a:t>Relevant to MWR – both NH3 and T are varying at p&lt;800 mbar (Ch6)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1ED6C-8DFA-184A-AD49-2B61E138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67" y="0"/>
            <a:ext cx="538273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2990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A0E29-A13D-6740-B9AE-ECF493D0E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TEXES to Simulate MWR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B799D7-C812-E748-B95D-EFC75EDA6F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4145279"/>
            <a:ext cx="8229600" cy="56218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TEXES-MWR consistent for Ch6, not for Ch5 (there’s more NH</a:t>
            </a:r>
            <a:r>
              <a:rPr lang="en-US" baseline="-25000" dirty="0"/>
              <a:t>3</a:t>
            </a:r>
            <a:r>
              <a:rPr lang="en-US" dirty="0"/>
              <a:t> depletion or warmer T below level of TEXES sensitivity)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33BE043-FFE5-C04A-851C-6C176F93A1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57477"/>
            <a:ext cx="9144000" cy="350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513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916C04-1895-5943-B591-4785EEB5A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67321-6B95-1343-98B1-7B6D698E3A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7866" y="617645"/>
            <a:ext cx="4846321" cy="3967902"/>
          </a:xfrm>
        </p:spPr>
        <p:txBody>
          <a:bodyPr>
            <a:normAutofit fontScale="85000" lnSpcReduction="20000"/>
          </a:bodyPr>
          <a:lstStyle/>
          <a:p>
            <a:r>
              <a:rPr lang="en-US" b="1" dirty="0">
                <a:solidFill>
                  <a:schemeClr val="accent1"/>
                </a:solidFill>
              </a:rPr>
              <a:t>Hotspot 2017 study complete, but needs extending 2018-20.</a:t>
            </a:r>
          </a:p>
          <a:p>
            <a:pPr lvl="1"/>
            <a:r>
              <a:rPr lang="en-US" dirty="0"/>
              <a:t>Additional TEXES coverage of GRS and mid-SEB outbreak (2017).</a:t>
            </a:r>
          </a:p>
          <a:p>
            <a:r>
              <a:rPr lang="en-US" b="1" dirty="0">
                <a:solidFill>
                  <a:schemeClr val="accent2"/>
                </a:solidFill>
              </a:rPr>
              <a:t>Joint MWR-thermal inversion:</a:t>
            </a:r>
          </a:p>
          <a:p>
            <a:pPr lvl="1"/>
            <a:r>
              <a:rPr lang="en-US" dirty="0"/>
              <a:t>JAMRT Installation (done)</a:t>
            </a:r>
          </a:p>
          <a:p>
            <a:pPr lvl="1"/>
            <a:r>
              <a:rPr lang="en-US" dirty="0"/>
              <a:t>NH</a:t>
            </a:r>
            <a:r>
              <a:rPr lang="en-US" baseline="-25000" dirty="0"/>
              <a:t>3</a:t>
            </a:r>
            <a:r>
              <a:rPr lang="en-US" dirty="0"/>
              <a:t>/H</a:t>
            </a:r>
            <a:r>
              <a:rPr lang="en-US" baseline="-25000" dirty="0"/>
              <a:t>2</a:t>
            </a:r>
            <a:r>
              <a:rPr lang="en-US" dirty="0"/>
              <a:t>O opacities from </a:t>
            </a:r>
            <a:r>
              <a:rPr lang="en-US" dirty="0" err="1"/>
              <a:t>Steffes</a:t>
            </a:r>
            <a:r>
              <a:rPr lang="en-US" dirty="0"/>
              <a:t> et al. -&gt; NEMESIS (underway)</a:t>
            </a:r>
          </a:p>
          <a:p>
            <a:pPr lvl="1"/>
            <a:r>
              <a:rPr lang="en-US" dirty="0"/>
              <a:t>Cross-comparison of lapse rate calculations (to do)</a:t>
            </a:r>
          </a:p>
          <a:p>
            <a:pPr lvl="1"/>
            <a:r>
              <a:rPr lang="en-US" dirty="0"/>
              <a:t>Forward model </a:t>
            </a:r>
            <a:r>
              <a:rPr lang="en-US" dirty="0" err="1"/>
              <a:t>intercomparison</a:t>
            </a:r>
            <a:r>
              <a:rPr lang="en-US" dirty="0"/>
              <a:t> (to do)</a:t>
            </a:r>
          </a:p>
          <a:p>
            <a:pPr lvl="1"/>
            <a:r>
              <a:rPr lang="en-US" dirty="0"/>
              <a:t>Joint MWR-thermal inversion for consistent NH3/T (goal)</a:t>
            </a:r>
          </a:p>
          <a:p>
            <a:r>
              <a:rPr lang="en-US" b="1" dirty="0">
                <a:solidFill>
                  <a:schemeClr val="accent6"/>
                </a:solidFill>
              </a:rPr>
              <a:t>Proposed joint MWR and JWST/MIRI (5-11 µm) study in ~2022.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DF7295-CD0C-C14A-9950-85BDA72D7C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7434" y="3233137"/>
            <a:ext cx="1969911" cy="13022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E0B9AAB-405C-C84D-B59B-3BDAB1151E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26609" y="1955653"/>
            <a:ext cx="1969911" cy="13022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057A4B-504B-3D4C-9C2B-2DDC3462C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31978" y="655173"/>
            <a:ext cx="1969911" cy="13022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02CFCA-B502-1B48-BD01-32FDE8AE0BDD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5374" y="3254295"/>
            <a:ext cx="1948626" cy="12866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2832C9-FF5D-D945-AB11-73DAE12DC56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90437" y="1960283"/>
            <a:ext cx="1955059" cy="129091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C54B5A3-76DF-D24D-B1FE-A5B86D1F5F9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178687" y="659806"/>
            <a:ext cx="1965313" cy="1297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66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68378-0AF7-4948-95A6-B0E804261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Jupiter’s Equatorial Zone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6C0DFC-55C3-A545-9F1C-0741FC0C4D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43ACDB6-E1A9-9640-9334-11EF2AAAC39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  <a14:imgEffect>
                      <a14:brightnessContrast bright="3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3149"/>
            <a:ext cx="9144000" cy="428205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B8C20CD1-5061-824A-955F-5CF7C0E8025C}"/>
              </a:ext>
            </a:extLst>
          </p:cNvPr>
          <p:cNvGrpSpPr/>
          <p:nvPr/>
        </p:nvGrpSpPr>
        <p:grpSpPr>
          <a:xfrm>
            <a:off x="310800" y="1526400"/>
            <a:ext cx="7875600" cy="685200"/>
            <a:chOff x="310800" y="1526400"/>
            <a:chExt cx="7875600" cy="685200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5D96CEF-B6A5-4449-8A6A-18D76A7605C5}"/>
                </a:ext>
              </a:extLst>
            </p:cNvPr>
            <p:cNvSpPr txBox="1"/>
            <p:nvPr/>
          </p:nvSpPr>
          <p:spPr>
            <a:xfrm>
              <a:off x="3009600" y="1526400"/>
              <a:ext cx="77296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/>
                <a:t>Hotspot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3A91C76-A9C5-F74E-8F73-AA7BC62BF19B}"/>
                </a:ext>
              </a:extLst>
            </p:cNvPr>
            <p:cNvSpPr/>
            <p:nvPr/>
          </p:nvSpPr>
          <p:spPr>
            <a:xfrm>
              <a:off x="3103200" y="1807200"/>
              <a:ext cx="1540800" cy="396000"/>
            </a:xfrm>
            <a:prstGeom prst="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C68BD5-B2B8-CA4D-B8E2-821D249881BB}"/>
                </a:ext>
              </a:extLst>
            </p:cNvPr>
            <p:cNvSpPr/>
            <p:nvPr/>
          </p:nvSpPr>
          <p:spPr>
            <a:xfrm>
              <a:off x="7077600" y="1815600"/>
              <a:ext cx="1108800" cy="396000"/>
            </a:xfrm>
            <a:prstGeom prst="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FED73E6-D925-9A44-8A82-CFC28E681B8A}"/>
                </a:ext>
              </a:extLst>
            </p:cNvPr>
            <p:cNvSpPr/>
            <p:nvPr/>
          </p:nvSpPr>
          <p:spPr>
            <a:xfrm>
              <a:off x="310800" y="1809600"/>
              <a:ext cx="1108800" cy="396000"/>
            </a:xfrm>
            <a:prstGeom prst="rect">
              <a:avLst/>
            </a:prstGeom>
            <a:noFill/>
            <a:ln w="28575">
              <a:solidFill>
                <a:srgbClr val="FFFFFF"/>
              </a:solidFill>
              <a:prstDash val="sysDash"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83F3359A-B5D2-4843-BDAB-4D793D3B9E91}"/>
              </a:ext>
            </a:extLst>
          </p:cNvPr>
          <p:cNvGrpSpPr/>
          <p:nvPr/>
        </p:nvGrpSpPr>
        <p:grpSpPr>
          <a:xfrm>
            <a:off x="2342400" y="2154000"/>
            <a:ext cx="2863200" cy="646800"/>
            <a:chOff x="2342400" y="2154000"/>
            <a:chExt cx="2863200" cy="646800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39D30A11-FB6E-3344-B6E1-7344A0B01C25}"/>
                </a:ext>
              </a:extLst>
            </p:cNvPr>
            <p:cNvCxnSpPr/>
            <p:nvPr/>
          </p:nvCxnSpPr>
          <p:spPr>
            <a:xfrm flipH="1" flipV="1">
              <a:off x="4255200" y="2656800"/>
              <a:ext cx="2232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8DA6944D-70B8-7843-A149-748B5FAC94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70000" y="2440800"/>
              <a:ext cx="0" cy="2244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52081ACC-4EE2-A54E-A87A-4683B3B1E1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94800" y="2613600"/>
              <a:ext cx="423600" cy="17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FFCD1078-1D0D-F644-9EA0-A8589441B2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56800" y="2253600"/>
              <a:ext cx="120000" cy="1608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4581EA8E-035C-C845-843C-1D9598FBA36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16800" y="2665200"/>
              <a:ext cx="3468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91935D7E-4C6F-CD46-8D12-059093B48035}"/>
                </a:ext>
              </a:extLst>
            </p:cNvPr>
            <p:cNvCxnSpPr>
              <a:cxnSpLocks/>
            </p:cNvCxnSpPr>
            <p:nvPr/>
          </p:nvCxnSpPr>
          <p:spPr>
            <a:xfrm>
              <a:off x="4812000" y="2198400"/>
              <a:ext cx="393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5" name="Straight Arrow Connector 44">
              <a:extLst>
                <a:ext uri="{FF2B5EF4-FFF2-40B4-BE49-F238E27FC236}">
                  <a16:creationId xmlns:a16="http://schemas.microsoft.com/office/drawing/2014/main" id="{D60660B0-0E13-B146-B40A-19F48D23BB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42400" y="2550000"/>
              <a:ext cx="423600" cy="17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7A247093-D443-4545-BAD0-FF00EC89CA8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926800" y="2356800"/>
              <a:ext cx="423600" cy="17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7" name="Straight Arrow Connector 46">
              <a:extLst>
                <a:ext uri="{FF2B5EF4-FFF2-40B4-BE49-F238E27FC236}">
                  <a16:creationId xmlns:a16="http://schemas.microsoft.com/office/drawing/2014/main" id="{A6F960F4-B40A-494D-A487-250C041B73EF}"/>
                </a:ext>
              </a:extLst>
            </p:cNvPr>
            <p:cNvCxnSpPr/>
            <p:nvPr/>
          </p:nvCxnSpPr>
          <p:spPr>
            <a:xfrm flipH="1" flipV="1">
              <a:off x="3349200" y="2154000"/>
              <a:ext cx="223200" cy="14400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A6B4D86-FA33-9F42-BB4C-F66DD2DC860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959200" y="2184000"/>
              <a:ext cx="326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2"/>
            </a:lnRef>
            <a:fillRef idx="0">
              <a:schemeClr val="accent2"/>
            </a:fillRef>
            <a:effectRef idx="1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53EC055-49A8-4046-BBD1-0A9B9F367EE8}"/>
              </a:ext>
            </a:extLst>
          </p:cNvPr>
          <p:cNvGrpSpPr/>
          <p:nvPr/>
        </p:nvGrpSpPr>
        <p:grpSpPr>
          <a:xfrm>
            <a:off x="-163200" y="2205600"/>
            <a:ext cx="7190400" cy="667777"/>
            <a:chOff x="-163200" y="2205600"/>
            <a:chExt cx="7190400" cy="66777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2EE6D12B-1A73-4840-99D2-DF61794B3090}"/>
                </a:ext>
              </a:extLst>
            </p:cNvPr>
            <p:cNvCxnSpPr/>
            <p:nvPr/>
          </p:nvCxnSpPr>
          <p:spPr>
            <a:xfrm flipH="1">
              <a:off x="5652000" y="2239200"/>
              <a:ext cx="1375200" cy="5184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3700680-1E70-A042-8A42-9C056A48BA88}"/>
                </a:ext>
              </a:extLst>
            </p:cNvPr>
            <p:cNvCxnSpPr/>
            <p:nvPr/>
          </p:nvCxnSpPr>
          <p:spPr>
            <a:xfrm flipH="1">
              <a:off x="2550000" y="2269200"/>
              <a:ext cx="1375200" cy="5184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F75E4FC-D722-1A41-9A90-2978B97F5F9A}"/>
                </a:ext>
              </a:extLst>
            </p:cNvPr>
            <p:cNvCxnSpPr/>
            <p:nvPr/>
          </p:nvCxnSpPr>
          <p:spPr>
            <a:xfrm flipH="1">
              <a:off x="-163200" y="2205600"/>
              <a:ext cx="1375200" cy="518400"/>
            </a:xfrm>
            <a:prstGeom prst="line">
              <a:avLst/>
            </a:prstGeom>
            <a:ln>
              <a:solidFill>
                <a:schemeClr val="tx1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74AAFCC-7E57-1647-A569-779BB0717449}"/>
                </a:ext>
              </a:extLst>
            </p:cNvPr>
            <p:cNvSpPr txBox="1"/>
            <p:nvPr/>
          </p:nvSpPr>
          <p:spPr>
            <a:xfrm>
              <a:off x="2925600" y="2565600"/>
              <a:ext cx="76501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Festoon</a:t>
              </a:r>
            </a:p>
          </p:txBody>
        </p:sp>
      </p:grpSp>
      <p:sp>
        <p:nvSpPr>
          <p:cNvPr id="52" name="Right Arrow 51">
            <a:extLst>
              <a:ext uri="{FF2B5EF4-FFF2-40B4-BE49-F238E27FC236}">
                <a16:creationId xmlns:a16="http://schemas.microsoft.com/office/drawing/2014/main" id="{00C79D80-2195-2B46-A859-51AAD8647346}"/>
              </a:ext>
            </a:extLst>
          </p:cNvPr>
          <p:cNvSpPr/>
          <p:nvPr/>
        </p:nvSpPr>
        <p:spPr>
          <a:xfrm>
            <a:off x="7992000" y="3484800"/>
            <a:ext cx="1087200" cy="410400"/>
          </a:xfrm>
          <a:prstGeom prst="rightArrow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1B50E0DF-3788-804E-B624-01A4B2F64D87}"/>
              </a:ext>
            </a:extLst>
          </p:cNvPr>
          <p:cNvSpPr/>
          <p:nvPr/>
        </p:nvSpPr>
        <p:spPr>
          <a:xfrm>
            <a:off x="8028000" y="1873200"/>
            <a:ext cx="1087200" cy="410400"/>
          </a:xfrm>
          <a:prstGeom prst="rightArrow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ight Arrow 53">
            <a:extLst>
              <a:ext uri="{FF2B5EF4-FFF2-40B4-BE49-F238E27FC236}">
                <a16:creationId xmlns:a16="http://schemas.microsoft.com/office/drawing/2014/main" id="{523C2E36-43AB-B24A-890F-CE8BB1ACE32B}"/>
              </a:ext>
            </a:extLst>
          </p:cNvPr>
          <p:cNvSpPr/>
          <p:nvPr/>
        </p:nvSpPr>
        <p:spPr>
          <a:xfrm rot="10800000">
            <a:off x="7971600" y="649200"/>
            <a:ext cx="1087200" cy="410400"/>
          </a:xfrm>
          <a:prstGeom prst="rightArrow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DDCE941A-2BBB-BB4C-9107-FEBCCAE64966}"/>
              </a:ext>
            </a:extLst>
          </p:cNvPr>
          <p:cNvSpPr txBox="1"/>
          <p:nvPr/>
        </p:nvSpPr>
        <p:spPr>
          <a:xfrm>
            <a:off x="0" y="523400"/>
            <a:ext cx="20489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 dirty="0"/>
              <a:t>Hubble WFC3 2017-04-03</a:t>
            </a:r>
          </a:p>
          <a:p>
            <a:r>
              <a:rPr lang="en-US" sz="1400" i="1" dirty="0"/>
              <a:t>Credit to OPAL Team!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96E8255A-D459-AF44-A610-41313C066C91}"/>
              </a:ext>
            </a:extLst>
          </p:cNvPr>
          <p:cNvGrpSpPr/>
          <p:nvPr/>
        </p:nvGrpSpPr>
        <p:grpSpPr>
          <a:xfrm>
            <a:off x="1015200" y="2024400"/>
            <a:ext cx="7964400" cy="776400"/>
            <a:chOff x="1015200" y="2024400"/>
            <a:chExt cx="7964400" cy="77640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CABE27A-0BA7-A848-9DC7-497E3C250C79}"/>
                </a:ext>
              </a:extLst>
            </p:cNvPr>
            <p:cNvGrpSpPr/>
            <p:nvPr/>
          </p:nvGrpSpPr>
          <p:grpSpPr>
            <a:xfrm>
              <a:off x="1015200" y="2024400"/>
              <a:ext cx="7964400" cy="776400"/>
              <a:chOff x="1015200" y="2024400"/>
              <a:chExt cx="7964400" cy="776400"/>
            </a:xfrm>
          </p:grpSpPr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F3DA5FFA-62ED-2048-9260-0650E73103C1}"/>
                  </a:ext>
                </a:extLst>
              </p:cNvPr>
              <p:cNvSpPr/>
              <p:nvPr/>
            </p:nvSpPr>
            <p:spPr>
              <a:xfrm>
                <a:off x="1015200" y="2052000"/>
                <a:ext cx="1425600" cy="748800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565C114-6F63-A143-9CBE-931A0A8BB9E4}"/>
                  </a:ext>
                </a:extLst>
              </p:cNvPr>
              <p:cNvSpPr/>
              <p:nvPr/>
            </p:nvSpPr>
            <p:spPr>
              <a:xfrm>
                <a:off x="4285200" y="2038800"/>
                <a:ext cx="1425600" cy="748800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Oval 17">
                <a:extLst>
                  <a:ext uri="{FF2B5EF4-FFF2-40B4-BE49-F238E27FC236}">
                    <a16:creationId xmlns:a16="http://schemas.microsoft.com/office/drawing/2014/main" id="{9C4B5AB3-11AE-7648-830F-C750C6A4CC74}"/>
                  </a:ext>
                </a:extLst>
              </p:cNvPr>
              <p:cNvSpPr/>
              <p:nvPr/>
            </p:nvSpPr>
            <p:spPr>
              <a:xfrm>
                <a:off x="7554000" y="2024400"/>
                <a:ext cx="1425600" cy="748800"/>
              </a:xfrm>
              <a:prstGeom prst="ellipse">
                <a:avLst/>
              </a:prstGeom>
              <a:noFill/>
              <a:ln w="28575">
                <a:solidFill>
                  <a:srgbClr val="FFFFFF"/>
                </a:solidFill>
                <a:prstDash val="sysDash"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DD6007DD-0261-CF49-AF1D-3AAE7B0DD38E}"/>
                  </a:ext>
                </a:extLst>
              </p:cNvPr>
              <p:cNvSpPr txBox="1"/>
              <p:nvPr/>
            </p:nvSpPr>
            <p:spPr>
              <a:xfrm>
                <a:off x="4717200" y="2262000"/>
                <a:ext cx="52751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</a:rPr>
                  <a:t>Gyre</a:t>
                </a:r>
              </a:p>
            </p:txBody>
          </p: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59A0A140-DBD3-EF40-8BD1-FE47AF1ACBC2}"/>
                </a:ext>
              </a:extLst>
            </p:cNvPr>
            <p:cNvSpPr txBox="1"/>
            <p:nvPr/>
          </p:nvSpPr>
          <p:spPr>
            <a:xfrm>
              <a:off x="2442000" y="2168400"/>
              <a:ext cx="64633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Plume</a:t>
              </a: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C59897E-7D03-CF45-A4A3-B14BEC329258}"/>
              </a:ext>
            </a:extLst>
          </p:cNvPr>
          <p:cNvSpPr txBox="1"/>
          <p:nvPr/>
        </p:nvSpPr>
        <p:spPr>
          <a:xfrm>
            <a:off x="8621100" y="705600"/>
            <a:ext cx="5229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NEBn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E0B81027-51D6-1943-87B6-3F3B3B85FC37}"/>
              </a:ext>
            </a:extLst>
          </p:cNvPr>
          <p:cNvSpPr txBox="1"/>
          <p:nvPr/>
        </p:nvSpPr>
        <p:spPr>
          <a:xfrm>
            <a:off x="8621100" y="1923600"/>
            <a:ext cx="5036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NEBs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B75EFBB-2AF5-D343-A863-587B40CC65D5}"/>
              </a:ext>
            </a:extLst>
          </p:cNvPr>
          <p:cNvSpPr txBox="1"/>
          <p:nvPr/>
        </p:nvSpPr>
        <p:spPr>
          <a:xfrm>
            <a:off x="8579100" y="3544800"/>
            <a:ext cx="4940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err="1">
                <a:solidFill>
                  <a:srgbClr val="FF0000"/>
                </a:solidFill>
              </a:rPr>
              <a:t>SEBn</a:t>
            </a:r>
            <a:endParaRPr lang="en-US" sz="1200" dirty="0">
              <a:solidFill>
                <a:srgbClr val="FF0000"/>
              </a:solidFill>
            </a:endParaRPr>
          </a:p>
        </p:txBody>
      </p:sp>
      <p:sp>
        <p:nvSpPr>
          <p:cNvPr id="64" name="Right Arrow 63">
            <a:extLst>
              <a:ext uri="{FF2B5EF4-FFF2-40B4-BE49-F238E27FC236}">
                <a16:creationId xmlns:a16="http://schemas.microsoft.com/office/drawing/2014/main" id="{14FF74FC-44D9-D544-9332-503CE93B9459}"/>
              </a:ext>
            </a:extLst>
          </p:cNvPr>
          <p:cNvSpPr/>
          <p:nvPr/>
        </p:nvSpPr>
        <p:spPr>
          <a:xfrm rot="10800000">
            <a:off x="7971600" y="4538400"/>
            <a:ext cx="1087200" cy="410400"/>
          </a:xfrm>
          <a:prstGeom prst="rightArrow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1884A691-C65B-9840-B33D-98E7A654EFBF}"/>
              </a:ext>
            </a:extLst>
          </p:cNvPr>
          <p:cNvSpPr txBox="1"/>
          <p:nvPr/>
        </p:nvSpPr>
        <p:spPr>
          <a:xfrm>
            <a:off x="8621100" y="4594800"/>
            <a:ext cx="4748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rgbClr val="FF0000"/>
                </a:solidFill>
              </a:rPr>
              <a:t>SEBs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ED4D905A-4AD1-8E42-BB7D-264E4939D031}"/>
              </a:ext>
            </a:extLst>
          </p:cNvPr>
          <p:cNvGrpSpPr/>
          <p:nvPr/>
        </p:nvGrpSpPr>
        <p:grpSpPr>
          <a:xfrm>
            <a:off x="5263200" y="119742"/>
            <a:ext cx="1648801" cy="4653858"/>
            <a:chOff x="5263200" y="119742"/>
            <a:chExt cx="1648801" cy="4653858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D3065B53-2DD1-114D-8462-B425C6B95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177601" y="119742"/>
              <a:ext cx="734400" cy="744257"/>
            </a:xfrm>
            <a:prstGeom prst="ellipse">
              <a:avLst/>
            </a:prstGeom>
            <a:ln w="38100">
              <a:solidFill>
                <a:srgbClr val="FFFF00"/>
              </a:solidFill>
            </a:ln>
          </p:spPr>
        </p:pic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4196279C-E4C3-7440-B37A-218C1789351E}"/>
                </a:ext>
              </a:extLst>
            </p:cNvPr>
            <p:cNvCxnSpPr>
              <a:stCxn id="67" idx="4"/>
            </p:cNvCxnSpPr>
            <p:nvPr/>
          </p:nvCxnSpPr>
          <p:spPr>
            <a:xfrm flipH="1">
              <a:off x="5263200" y="863999"/>
              <a:ext cx="1281601" cy="3909601"/>
            </a:xfrm>
            <a:prstGeom prst="line">
              <a:avLst/>
            </a:prstGeom>
            <a:ln>
              <a:solidFill>
                <a:srgbClr val="FFFF00"/>
              </a:solidFill>
              <a:prstDash val="sys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0B53DFE-1A3A-F048-8F40-C8193E17C931}"/>
              </a:ext>
            </a:extLst>
          </p:cNvPr>
          <p:cNvGrpSpPr/>
          <p:nvPr/>
        </p:nvGrpSpPr>
        <p:grpSpPr>
          <a:xfrm>
            <a:off x="3199200" y="669600"/>
            <a:ext cx="1028510" cy="1480697"/>
            <a:chOff x="3199200" y="669600"/>
            <a:chExt cx="1028510" cy="1480697"/>
          </a:xfrm>
        </p:grpSpPr>
        <p:pic>
          <p:nvPicPr>
            <p:cNvPr id="66" name="Picture 65">
              <a:extLst>
                <a:ext uri="{FF2B5EF4-FFF2-40B4-BE49-F238E27FC236}">
                  <a16:creationId xmlns:a16="http://schemas.microsoft.com/office/drawing/2014/main" id="{FD55DC47-B083-524F-9FD8-C9A83A08835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199200" y="669600"/>
              <a:ext cx="797464" cy="748800"/>
            </a:xfrm>
            <a:prstGeom prst="ellipse">
              <a:avLst/>
            </a:prstGeom>
            <a:ln w="38100">
              <a:solidFill>
                <a:schemeClr val="accent2"/>
              </a:solidFill>
            </a:ln>
          </p:spPr>
        </p:pic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3EEB3A89-B756-7541-8C02-3A9B88071126}"/>
                </a:ext>
              </a:extLst>
            </p:cNvPr>
            <p:cNvCxnSpPr>
              <a:cxnSpLocks/>
              <a:stCxn id="66" idx="5"/>
            </p:cNvCxnSpPr>
            <p:nvPr/>
          </p:nvCxnSpPr>
          <p:spPr>
            <a:xfrm>
              <a:off x="3879878" y="1308741"/>
              <a:ext cx="188122" cy="592059"/>
            </a:xfrm>
            <a:prstGeom prst="straightConnector1">
              <a:avLst/>
            </a:prstGeom>
            <a:ln>
              <a:solidFill>
                <a:schemeClr val="accent2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Cross 71">
              <a:extLst>
                <a:ext uri="{FF2B5EF4-FFF2-40B4-BE49-F238E27FC236}">
                  <a16:creationId xmlns:a16="http://schemas.microsoft.com/office/drawing/2014/main" id="{DB6E4895-22A0-4748-BC98-DF6AC02C9962}"/>
                </a:ext>
              </a:extLst>
            </p:cNvPr>
            <p:cNvSpPr/>
            <p:nvPr/>
          </p:nvSpPr>
          <p:spPr>
            <a:xfrm rot="18900000">
              <a:off x="3994689" y="1937641"/>
              <a:ext cx="233021" cy="212656"/>
            </a:xfrm>
            <a:prstGeom prst="plus">
              <a:avLst>
                <a:gd name="adj" fmla="val 40385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D6F2FEA0-27DE-A945-8FF6-13B6A91A497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000" y="2880000"/>
            <a:ext cx="816295" cy="792000"/>
          </a:xfrm>
          <a:prstGeom prst="ellipse">
            <a:avLst/>
          </a:prstGeom>
          <a:ln w="38100">
            <a:solidFill>
              <a:schemeClr val="accent3"/>
            </a:solidFill>
          </a:ln>
        </p:spPr>
      </p:pic>
    </p:spTree>
    <p:extLst>
      <p:ext uri="{BB962C8B-B14F-4D97-AF65-F5344CB8AC3E}">
        <p14:creationId xmlns:p14="http://schemas.microsoft.com/office/powerpoint/2010/main" val="992827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5630EF9A-BF93-4841-80D1-19D31C10FC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7000"/>
                    </a14:imgEffect>
                    <a14:imgEffect>
                      <a14:brightnessContrast bright="3000" contrast="5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513149"/>
            <a:ext cx="9144000" cy="428205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E1795F2-1142-7D4D-8DE0-ECB766B04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Tracking Hotspots &amp; Gyres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C4F29D-2ECC-4543-A3B3-DB7B084FA8D4}"/>
              </a:ext>
            </a:extLst>
          </p:cNvPr>
          <p:cNvSpPr txBox="1"/>
          <p:nvPr/>
        </p:nvSpPr>
        <p:spPr>
          <a:xfrm>
            <a:off x="174063" y="1573547"/>
            <a:ext cx="3798380" cy="2585323"/>
          </a:xfrm>
          <a:prstGeom prst="rect">
            <a:avLst/>
          </a:prstGeom>
          <a:solidFill>
            <a:schemeClr val="tx1">
              <a:lumMod val="75000"/>
              <a:alpha val="59000"/>
            </a:schemeClr>
          </a:solidFill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NEBs features move ~113.9 m/s (10,000 km/day).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Longitude “System I” used for features ±7</a:t>
            </a:r>
            <a:r>
              <a:rPr lang="en-US" baseline="30000" dirty="0">
                <a:solidFill>
                  <a:schemeClr val="bg1"/>
                </a:solidFill>
              </a:rPr>
              <a:t>o</a:t>
            </a:r>
            <a:r>
              <a:rPr lang="en-US" dirty="0">
                <a:solidFill>
                  <a:schemeClr val="bg1"/>
                </a:solidFill>
              </a:rPr>
              <a:t> of equator.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WinJupos</a:t>
            </a:r>
            <a:r>
              <a:rPr lang="en-US" dirty="0">
                <a:solidFill>
                  <a:schemeClr val="bg1"/>
                </a:solidFill>
              </a:rPr>
              <a:t> (</a:t>
            </a:r>
            <a:r>
              <a:rPr lang="en-US" dirty="0" err="1">
                <a:solidFill>
                  <a:schemeClr val="bg1"/>
                </a:solidFill>
              </a:rPr>
              <a:t>jupos.org</a:t>
            </a:r>
            <a:r>
              <a:rPr lang="en-US" dirty="0">
                <a:solidFill>
                  <a:schemeClr val="bg1"/>
                </a:solidFill>
              </a:rPr>
              <a:t>) used to trace hotspot locations, but not precise enough.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5-µm brightness confirmed by Orton et al. </a:t>
            </a:r>
            <a:r>
              <a:rPr lang="en-US" dirty="0" err="1">
                <a:solidFill>
                  <a:schemeClr val="bg1"/>
                </a:solidFill>
              </a:rPr>
              <a:t>SpeX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programme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426892-C6E1-E54C-A5BD-DD32E7CAEA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385" y="0"/>
            <a:ext cx="4355615" cy="477485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F34EC2A-8897-074B-ACE7-84BB665E32C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7246" y="1172665"/>
            <a:ext cx="4281831" cy="222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63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11014593-ADD9-514F-8F05-94BA8649A100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" y="611453"/>
            <a:ext cx="7747000" cy="368505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CBA7E2-D827-EA45-A0C3-5E1B2A2D3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Significant Variability Observed by Juno/MWR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1A7E6A-3D24-B645-B324-78F3C8470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089" y="4403911"/>
            <a:ext cx="8229600" cy="32273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Nadir brightness temperatures along PJ passes – variability </a:t>
            </a:r>
            <a:r>
              <a:rPr lang="en-US" dirty="0" err="1"/>
              <a:t>im</a:t>
            </a:r>
            <a:r>
              <a:rPr lang="en-US" dirty="0"/>
              <a:t> Ch4-6 (p&lt;5-8 bar).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78EF714-9042-F844-A99F-F19B82190C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59774" y="443753"/>
            <a:ext cx="1496820" cy="2346511"/>
          </a:xfrm>
          <a:prstGeom prst="rect">
            <a:avLst/>
          </a:prstGeom>
          <a:ln w="38100">
            <a:solidFill>
              <a:schemeClr val="accent2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902BA-4C03-8943-BA0C-FCB28D79747E}"/>
              </a:ext>
            </a:extLst>
          </p:cNvPr>
          <p:cNvSpPr txBox="1"/>
          <p:nvPr/>
        </p:nvSpPr>
        <p:spPr>
          <a:xfrm>
            <a:off x="4639236" y="2749924"/>
            <a:ext cx="761747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1.37 cm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8772CA-D107-414E-9D4E-9435488129E7}"/>
              </a:ext>
            </a:extLst>
          </p:cNvPr>
          <p:cNvSpPr txBox="1"/>
          <p:nvPr/>
        </p:nvSpPr>
        <p:spPr>
          <a:xfrm>
            <a:off x="649942" y="2740959"/>
            <a:ext cx="670376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3.0 cm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7820F4-ACB3-7742-912A-3F2A47FB0B6D}"/>
              </a:ext>
            </a:extLst>
          </p:cNvPr>
          <p:cNvSpPr txBox="1"/>
          <p:nvPr/>
        </p:nvSpPr>
        <p:spPr>
          <a:xfrm>
            <a:off x="4688542" y="1656230"/>
            <a:ext cx="761747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5.75 cm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563BE6-67A9-F34F-BB5A-7D22256ED52B}"/>
              </a:ext>
            </a:extLst>
          </p:cNvPr>
          <p:cNvSpPr txBox="1"/>
          <p:nvPr/>
        </p:nvSpPr>
        <p:spPr>
          <a:xfrm>
            <a:off x="679077" y="1653989"/>
            <a:ext cx="761747" cy="307777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400" dirty="0"/>
              <a:t>11.5 cm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D72D26F-CCAD-FE4B-B56A-DDC8D5EF1CD6}"/>
              </a:ext>
            </a:extLst>
          </p:cNvPr>
          <p:cNvCxnSpPr/>
          <p:nvPr/>
        </p:nvCxnSpPr>
        <p:spPr>
          <a:xfrm>
            <a:off x="2844053" y="2830606"/>
            <a:ext cx="0" cy="679077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0FD1E680-367F-ED49-8702-019146114B88}"/>
              </a:ext>
            </a:extLst>
          </p:cNvPr>
          <p:cNvCxnSpPr>
            <a:cxnSpLocks/>
          </p:cNvCxnSpPr>
          <p:nvPr/>
        </p:nvCxnSpPr>
        <p:spPr>
          <a:xfrm>
            <a:off x="6849036" y="2729753"/>
            <a:ext cx="0" cy="1100418"/>
          </a:xfrm>
          <a:prstGeom prst="straightConnector1">
            <a:avLst/>
          </a:prstGeom>
          <a:ln>
            <a:solidFill>
              <a:schemeClr val="accent2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D1D67743-CA9F-9941-9204-E23B5CBB96F3}"/>
              </a:ext>
            </a:extLst>
          </p:cNvPr>
          <p:cNvSpPr/>
          <p:nvPr/>
        </p:nvSpPr>
        <p:spPr>
          <a:xfrm>
            <a:off x="2138082" y="3886201"/>
            <a:ext cx="759759" cy="94129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60BDC4-997D-BA41-BD8D-B9EC0497303A}"/>
              </a:ext>
            </a:extLst>
          </p:cNvPr>
          <p:cNvSpPr/>
          <p:nvPr/>
        </p:nvSpPr>
        <p:spPr>
          <a:xfrm>
            <a:off x="6109447" y="3897407"/>
            <a:ext cx="759759" cy="94129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E1C615B-C654-2349-85AF-816AC8B5E514}"/>
              </a:ext>
            </a:extLst>
          </p:cNvPr>
          <p:cNvSpPr/>
          <p:nvPr/>
        </p:nvSpPr>
        <p:spPr>
          <a:xfrm>
            <a:off x="2129117" y="1974477"/>
            <a:ext cx="759759" cy="94129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C0AAF0E-E692-1D4C-9D26-A8ED283C019D}"/>
              </a:ext>
            </a:extLst>
          </p:cNvPr>
          <p:cNvSpPr/>
          <p:nvPr/>
        </p:nvSpPr>
        <p:spPr>
          <a:xfrm>
            <a:off x="6109447" y="1981202"/>
            <a:ext cx="759759" cy="94129"/>
          </a:xfrm>
          <a:prstGeom prst="rect">
            <a:avLst/>
          </a:prstGeom>
          <a:solidFill>
            <a:schemeClr val="accent1">
              <a:lumMod val="60000"/>
              <a:lumOff val="40000"/>
              <a:alpha val="67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842944-424A-A44C-A489-DFFF4EFD7DE6}"/>
              </a:ext>
            </a:extLst>
          </p:cNvPr>
          <p:cNvSpPr txBox="1"/>
          <p:nvPr/>
        </p:nvSpPr>
        <p:spPr>
          <a:xfrm>
            <a:off x="7202185" y="3142608"/>
            <a:ext cx="1889311" cy="116955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400" i="1" dirty="0"/>
              <a:t>Is this variability due to ammonia? Temperature?</a:t>
            </a:r>
          </a:p>
          <a:p>
            <a:pPr algn="ctr"/>
            <a:r>
              <a:rPr lang="en-US" sz="1400" i="1" dirty="0"/>
              <a:t>What are we looking at here?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8226081-9FB9-5C4A-A6C5-C52793529632}"/>
              </a:ext>
            </a:extLst>
          </p:cNvPr>
          <p:cNvGrpSpPr/>
          <p:nvPr/>
        </p:nvGrpSpPr>
        <p:grpSpPr>
          <a:xfrm>
            <a:off x="2615878" y="809040"/>
            <a:ext cx="4534100" cy="626221"/>
            <a:chOff x="2615878" y="809040"/>
            <a:chExt cx="4534100" cy="626221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55E88F85-AC62-854A-86F6-F9E78FC0827A}"/>
                </a:ext>
              </a:extLst>
            </p:cNvPr>
            <p:cNvSpPr/>
            <p:nvPr/>
          </p:nvSpPr>
          <p:spPr>
            <a:xfrm>
              <a:off x="2615878" y="856527"/>
              <a:ext cx="601884" cy="578734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3F48D336-D62E-8D41-9D7A-2C0D324762B4}"/>
                </a:ext>
              </a:extLst>
            </p:cNvPr>
            <p:cNvSpPr/>
            <p:nvPr/>
          </p:nvSpPr>
          <p:spPr>
            <a:xfrm>
              <a:off x="6548094" y="809040"/>
              <a:ext cx="601884" cy="578734"/>
            </a:xfrm>
            <a:prstGeom prst="ellipse">
              <a:avLst/>
            </a:prstGeom>
            <a:noFill/>
            <a:ln w="28575">
              <a:solidFill>
                <a:srgbClr val="FFFF00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46376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CB17D8-A165-F046-8039-3199BA833E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BFAB9C-80EC-4E46-B702-181CFBC3F7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69932E2-C69F-B240-8544-E8950EA7B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58" y="0"/>
            <a:ext cx="8941084" cy="514350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DEFBE2A9-C918-1A47-AD95-701A641DF761}"/>
              </a:ext>
            </a:extLst>
          </p:cNvPr>
          <p:cNvSpPr/>
          <p:nvPr/>
        </p:nvSpPr>
        <p:spPr>
          <a:xfrm>
            <a:off x="474133" y="887307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A8075E9-744E-2343-A14D-A8E25667A8A1}"/>
              </a:ext>
            </a:extLst>
          </p:cNvPr>
          <p:cNvSpPr/>
          <p:nvPr/>
        </p:nvSpPr>
        <p:spPr>
          <a:xfrm>
            <a:off x="6275493" y="911014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CC404F7-540D-3D42-B524-623BADB8B980}"/>
              </a:ext>
            </a:extLst>
          </p:cNvPr>
          <p:cNvSpPr/>
          <p:nvPr/>
        </p:nvSpPr>
        <p:spPr>
          <a:xfrm>
            <a:off x="7890933" y="914401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39555C9-9CBF-C642-AB6C-40DF2453CC3B}"/>
              </a:ext>
            </a:extLst>
          </p:cNvPr>
          <p:cNvSpPr/>
          <p:nvPr/>
        </p:nvSpPr>
        <p:spPr>
          <a:xfrm>
            <a:off x="511386" y="3491654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EB83B650-5980-B148-AD50-14804F1E1212}"/>
              </a:ext>
            </a:extLst>
          </p:cNvPr>
          <p:cNvSpPr/>
          <p:nvPr/>
        </p:nvSpPr>
        <p:spPr>
          <a:xfrm>
            <a:off x="6312746" y="3515361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0D2673-CB02-8D43-BB20-9447C5EB2FEA}"/>
              </a:ext>
            </a:extLst>
          </p:cNvPr>
          <p:cNvSpPr/>
          <p:nvPr/>
        </p:nvSpPr>
        <p:spPr>
          <a:xfrm>
            <a:off x="7928186" y="3518748"/>
            <a:ext cx="616374" cy="338666"/>
          </a:xfrm>
          <a:prstGeom prst="ellipse">
            <a:avLst/>
          </a:prstGeom>
          <a:noFill/>
          <a:ln w="28575">
            <a:solidFill>
              <a:srgbClr val="FFC000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715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ED7A1E-ABA4-6E47-90CF-9FB46C3B4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Cross-Comparison with JIRAM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6B8EF9-4D74-F44E-B43E-A49E9233E6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66292D-3AF5-9145-AF2D-4A904F41B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02856"/>
            <a:ext cx="9144000" cy="41377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CAC16FC-B816-124C-A3A2-25BBCE3F6BF6}"/>
              </a:ext>
            </a:extLst>
          </p:cNvPr>
          <p:cNvSpPr txBox="1"/>
          <p:nvPr/>
        </p:nvSpPr>
        <p:spPr>
          <a:xfrm>
            <a:off x="5127413" y="4294293"/>
            <a:ext cx="200490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1" dirty="0"/>
              <a:t>Aerosols are not a good proxy for MWR-brightness.</a:t>
            </a:r>
          </a:p>
        </p:txBody>
      </p:sp>
    </p:spTree>
    <p:extLst>
      <p:ext uri="{BB962C8B-B14F-4D97-AF65-F5344CB8AC3E}">
        <p14:creationId xmlns:p14="http://schemas.microsoft.com/office/powerpoint/2010/main" val="3214123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5F379-E733-F544-AEAA-645171B00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Cross-Comparison with </a:t>
            </a:r>
            <a:r>
              <a:rPr lang="en-US" dirty="0" err="1"/>
              <a:t>JunoCam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4EACD8-F684-774F-9934-71345F809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4A882C-1BFE-CD49-B17B-10E9CA43C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290" y="513277"/>
            <a:ext cx="8227217" cy="46302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A78AEDE-B022-0B41-AA97-CBBFFC6C1E12}"/>
              </a:ext>
            </a:extLst>
          </p:cNvPr>
          <p:cNvSpPr txBox="1"/>
          <p:nvPr/>
        </p:nvSpPr>
        <p:spPr>
          <a:xfrm>
            <a:off x="6868160" y="67733"/>
            <a:ext cx="2004907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i="1" dirty="0"/>
              <a:t>Aerosols are not a good proxy for MWR-brightness.</a:t>
            </a:r>
          </a:p>
        </p:txBody>
      </p:sp>
    </p:spTree>
    <p:extLst>
      <p:ext uri="{BB962C8B-B14F-4D97-AF65-F5344CB8AC3E}">
        <p14:creationId xmlns:p14="http://schemas.microsoft.com/office/powerpoint/2010/main" val="2185465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E8349-8348-E749-A53E-9C6A96168F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Gemini/TEXES – March 12</a:t>
            </a:r>
            <a:r>
              <a:rPr lang="en-US" baseline="30000" dirty="0"/>
              <a:t>th</a:t>
            </a:r>
            <a:r>
              <a:rPr lang="en-US" dirty="0"/>
              <a:t>-14</a:t>
            </a:r>
            <a:r>
              <a:rPr lang="en-US" baseline="30000" dirty="0"/>
              <a:t>th</a:t>
            </a:r>
            <a:r>
              <a:rPr lang="en-US" dirty="0"/>
              <a:t> 2017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B241311-F8D5-484E-BA95-5F8956641A8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627" y="540327"/>
            <a:ext cx="6561117" cy="2090057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1741DC3-46FF-1045-A434-CC64EA2352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11627" y="2642259"/>
            <a:ext cx="6561117" cy="2113808"/>
          </a:xfrm>
          <a:prstGeom prst="rect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6A68BF0A-6967-474C-B090-83D3BAFBA38A}"/>
              </a:ext>
            </a:extLst>
          </p:cNvPr>
          <p:cNvCxnSpPr/>
          <p:nvPr/>
        </p:nvCxnSpPr>
        <p:spPr>
          <a:xfrm flipV="1">
            <a:off x="4566062" y="1436914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D9C4A99-B035-C449-859F-522F385F7A7E}"/>
              </a:ext>
            </a:extLst>
          </p:cNvPr>
          <p:cNvCxnSpPr/>
          <p:nvPr/>
        </p:nvCxnSpPr>
        <p:spPr>
          <a:xfrm flipV="1">
            <a:off x="5597236" y="1428997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434B92-656D-7C41-9168-2B671E91DCD6}"/>
              </a:ext>
            </a:extLst>
          </p:cNvPr>
          <p:cNvCxnSpPr/>
          <p:nvPr/>
        </p:nvCxnSpPr>
        <p:spPr>
          <a:xfrm flipV="1">
            <a:off x="6410696" y="1440872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020611E-9FAC-8A47-A917-14B39597406F}"/>
              </a:ext>
            </a:extLst>
          </p:cNvPr>
          <p:cNvCxnSpPr/>
          <p:nvPr/>
        </p:nvCxnSpPr>
        <p:spPr>
          <a:xfrm flipV="1">
            <a:off x="7930738" y="1440872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D6E44-979B-9144-AF09-5B7AC665AB57}"/>
              </a:ext>
            </a:extLst>
          </p:cNvPr>
          <p:cNvCxnSpPr/>
          <p:nvPr/>
        </p:nvCxnSpPr>
        <p:spPr>
          <a:xfrm flipV="1">
            <a:off x="2925288" y="3536867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FBC7207-6478-6C4D-9911-D3EA7ACF9346}"/>
              </a:ext>
            </a:extLst>
          </p:cNvPr>
          <p:cNvCxnSpPr/>
          <p:nvPr/>
        </p:nvCxnSpPr>
        <p:spPr>
          <a:xfrm flipV="1">
            <a:off x="4118758" y="3554680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FF2EA87-62A1-344A-898B-1E86E385783B}"/>
              </a:ext>
            </a:extLst>
          </p:cNvPr>
          <p:cNvCxnSpPr/>
          <p:nvPr/>
        </p:nvCxnSpPr>
        <p:spPr>
          <a:xfrm flipV="1">
            <a:off x="5003469" y="3560618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B2C1A57-D2E2-6A4C-91FB-4BD8EDDE2224}"/>
              </a:ext>
            </a:extLst>
          </p:cNvPr>
          <p:cNvCxnSpPr/>
          <p:nvPr/>
        </p:nvCxnSpPr>
        <p:spPr>
          <a:xfrm flipV="1">
            <a:off x="6191002" y="3572493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4CF6C21-A26C-3744-A962-E7A030595415}"/>
              </a:ext>
            </a:extLst>
          </p:cNvPr>
          <p:cNvCxnSpPr/>
          <p:nvPr/>
        </p:nvCxnSpPr>
        <p:spPr>
          <a:xfrm flipV="1">
            <a:off x="7164779" y="3572494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C3A7F-28F9-C149-91F4-4152C714D70C}"/>
              </a:ext>
            </a:extLst>
          </p:cNvPr>
          <p:cNvCxnSpPr/>
          <p:nvPr/>
        </p:nvCxnSpPr>
        <p:spPr>
          <a:xfrm flipV="1">
            <a:off x="8079179" y="3566556"/>
            <a:ext cx="0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FACCB8A-9C79-DF40-831E-249A0E323877}"/>
              </a:ext>
            </a:extLst>
          </p:cNvPr>
          <p:cNvCxnSpPr>
            <a:cxnSpLocks/>
          </p:cNvCxnSpPr>
          <p:nvPr/>
        </p:nvCxnSpPr>
        <p:spPr>
          <a:xfrm>
            <a:off x="8445335" y="2976749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A60AB63-1BA6-5D4F-92E1-D14B5EC8E30A}"/>
              </a:ext>
            </a:extLst>
          </p:cNvPr>
          <p:cNvCxnSpPr>
            <a:cxnSpLocks/>
          </p:cNvCxnSpPr>
          <p:nvPr/>
        </p:nvCxnSpPr>
        <p:spPr>
          <a:xfrm>
            <a:off x="7505205" y="2992582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4AB0A2D-67B0-6F47-AC61-BD0D8664F526}"/>
              </a:ext>
            </a:extLst>
          </p:cNvPr>
          <p:cNvCxnSpPr>
            <a:cxnSpLocks/>
          </p:cNvCxnSpPr>
          <p:nvPr/>
        </p:nvCxnSpPr>
        <p:spPr>
          <a:xfrm>
            <a:off x="6905501" y="2962894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E9ABD8E-0B39-7F4F-97D2-EFEA11BC1112}"/>
              </a:ext>
            </a:extLst>
          </p:cNvPr>
          <p:cNvCxnSpPr>
            <a:cxnSpLocks/>
          </p:cNvCxnSpPr>
          <p:nvPr/>
        </p:nvCxnSpPr>
        <p:spPr>
          <a:xfrm>
            <a:off x="5533901" y="2962894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DE060C5-7BD9-6B42-9586-2CA6A72A2F43}"/>
              </a:ext>
            </a:extLst>
          </p:cNvPr>
          <p:cNvCxnSpPr>
            <a:cxnSpLocks/>
          </p:cNvCxnSpPr>
          <p:nvPr/>
        </p:nvCxnSpPr>
        <p:spPr>
          <a:xfrm>
            <a:off x="4583875" y="2968832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8460537F-F3AC-FA49-A233-3BDEA4D58313}"/>
              </a:ext>
            </a:extLst>
          </p:cNvPr>
          <p:cNvCxnSpPr>
            <a:cxnSpLocks/>
          </p:cNvCxnSpPr>
          <p:nvPr/>
        </p:nvCxnSpPr>
        <p:spPr>
          <a:xfrm>
            <a:off x="6869876" y="914401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0B976B7-31D1-3740-9E74-B8AB13A47FD2}"/>
              </a:ext>
            </a:extLst>
          </p:cNvPr>
          <p:cNvCxnSpPr>
            <a:cxnSpLocks/>
          </p:cNvCxnSpPr>
          <p:nvPr/>
        </p:nvCxnSpPr>
        <p:spPr>
          <a:xfrm>
            <a:off x="3311236" y="2966853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E5EE0B41-C3F1-4F4E-8A2B-B3D431BF7AF6}"/>
              </a:ext>
            </a:extLst>
          </p:cNvPr>
          <p:cNvCxnSpPr>
            <a:cxnSpLocks/>
          </p:cNvCxnSpPr>
          <p:nvPr/>
        </p:nvCxnSpPr>
        <p:spPr>
          <a:xfrm>
            <a:off x="5828804" y="864920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6E495593-5A7E-334E-B22E-7DAB6C6309DE}"/>
              </a:ext>
            </a:extLst>
          </p:cNvPr>
          <p:cNvCxnSpPr>
            <a:cxnSpLocks/>
          </p:cNvCxnSpPr>
          <p:nvPr/>
        </p:nvCxnSpPr>
        <p:spPr>
          <a:xfrm>
            <a:off x="4676898" y="841170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55A9A3C3-6610-B142-AB21-5B9F88BC1991}"/>
              </a:ext>
            </a:extLst>
          </p:cNvPr>
          <p:cNvCxnSpPr>
            <a:cxnSpLocks/>
          </p:cNvCxnSpPr>
          <p:nvPr/>
        </p:nvCxnSpPr>
        <p:spPr>
          <a:xfrm>
            <a:off x="3524992" y="888671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2509720-C484-1148-9AB5-A264FA1CE9F7}"/>
              </a:ext>
            </a:extLst>
          </p:cNvPr>
          <p:cNvCxnSpPr>
            <a:cxnSpLocks/>
          </p:cNvCxnSpPr>
          <p:nvPr/>
        </p:nvCxnSpPr>
        <p:spPr>
          <a:xfrm>
            <a:off x="8453251" y="918359"/>
            <a:ext cx="0" cy="318654"/>
          </a:xfrm>
          <a:prstGeom prst="straightConnector1">
            <a:avLst/>
          </a:prstGeom>
          <a:ln>
            <a:solidFill>
              <a:schemeClr val="accent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le 28">
            <a:extLst>
              <a:ext uri="{FF2B5EF4-FFF2-40B4-BE49-F238E27FC236}">
                <a16:creationId xmlns:a16="http://schemas.microsoft.com/office/drawing/2014/main" id="{32092D02-2258-FD4D-B203-E2AE4233A489}"/>
              </a:ext>
            </a:extLst>
          </p:cNvPr>
          <p:cNvSpPr/>
          <p:nvPr/>
        </p:nvSpPr>
        <p:spPr>
          <a:xfrm>
            <a:off x="2571008" y="1769423"/>
            <a:ext cx="831273" cy="160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PJ4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9C175F3E-0317-FB4E-AF35-38CAD83B9550}"/>
              </a:ext>
            </a:extLst>
          </p:cNvPr>
          <p:cNvSpPr/>
          <p:nvPr/>
        </p:nvSpPr>
        <p:spPr>
          <a:xfrm>
            <a:off x="4742213" y="1761506"/>
            <a:ext cx="831273" cy="160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/>
              <a:t>PJ5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A0E558-55FD-AC4C-82FA-C12BA7E79F08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7524" y="418809"/>
            <a:ext cx="2003303" cy="4395039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B01FEA-5611-EE41-934E-D74983DE27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81479" y="290195"/>
            <a:ext cx="2125683" cy="261238"/>
          </a:xfr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100" i="1" dirty="0"/>
              <a:t>RGB from regions near 1165 cm</a:t>
            </a:r>
            <a:r>
              <a:rPr lang="en-US" sz="1100" i="1" baseline="30000" dirty="0"/>
              <a:t>-1</a:t>
            </a:r>
            <a:r>
              <a:rPr lang="en-US" sz="1100" i="1" dirty="0"/>
              <a:t>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1615865-F607-1E46-A809-E6433CD013CD}"/>
              </a:ext>
            </a:extLst>
          </p:cNvPr>
          <p:cNvSpPr txBox="1"/>
          <p:nvPr/>
        </p:nvSpPr>
        <p:spPr>
          <a:xfrm>
            <a:off x="5039670" y="2352312"/>
            <a:ext cx="10326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SEB Outbreak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69E3F60-2459-F047-A1FA-5E21785B1852}"/>
              </a:ext>
            </a:extLst>
          </p:cNvPr>
          <p:cNvSpPr txBox="1"/>
          <p:nvPr/>
        </p:nvSpPr>
        <p:spPr>
          <a:xfrm>
            <a:off x="7125572" y="4487076"/>
            <a:ext cx="11197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/>
              <a:t>Great Red Spot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C603451-D91E-1C48-ACA9-63C2F419BCF7}"/>
              </a:ext>
            </a:extLst>
          </p:cNvPr>
          <p:cNvSpPr txBox="1"/>
          <p:nvPr/>
        </p:nvSpPr>
        <p:spPr>
          <a:xfrm>
            <a:off x="5485236" y="606111"/>
            <a:ext cx="737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2"/>
                </a:solidFill>
              </a:rPr>
              <a:t>Hotspots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14520B9-530B-D240-9BED-097E5B8DCFAF}"/>
              </a:ext>
            </a:extLst>
          </p:cNvPr>
          <p:cNvSpPr txBox="1"/>
          <p:nvPr/>
        </p:nvSpPr>
        <p:spPr>
          <a:xfrm>
            <a:off x="7620000" y="1672911"/>
            <a:ext cx="6335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 dirty="0">
                <a:solidFill>
                  <a:schemeClr val="accent1"/>
                </a:solidFill>
              </a:rPr>
              <a:t>Plumes</a:t>
            </a:r>
          </a:p>
        </p:txBody>
      </p:sp>
    </p:spTree>
    <p:extLst>
      <p:ext uri="{BB962C8B-B14F-4D97-AF65-F5344CB8AC3E}">
        <p14:creationId xmlns:p14="http://schemas.microsoft.com/office/powerpoint/2010/main" val="4062287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8B03F3-4936-1C44-8772-0A1B4868E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TEXES Inversions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C7D4E5-5E4A-8247-848F-75655C08B9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08000"/>
            <a:ext cx="3732107" cy="2174240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Spectral mapping 7-20 µm from TEXES </a:t>
            </a:r>
          </a:p>
          <a:p>
            <a:pPr lvl="1"/>
            <a:r>
              <a:rPr lang="en-US" dirty="0"/>
              <a:t>NEMESIS retrieval: temperature (1-10 and 80-700 mbar), gases (NH</a:t>
            </a:r>
            <a:r>
              <a:rPr lang="en-US" baseline="-25000" dirty="0"/>
              <a:t>3</a:t>
            </a:r>
            <a:r>
              <a:rPr lang="en-US" dirty="0"/>
              <a:t>, PH</a:t>
            </a:r>
            <a:r>
              <a:rPr lang="en-US" baseline="-25000" dirty="0"/>
              <a:t>3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2</a:t>
            </a:r>
            <a:r>
              <a:rPr lang="en-US" dirty="0"/>
              <a:t>, C</a:t>
            </a:r>
            <a:r>
              <a:rPr lang="en-US" baseline="-25000" dirty="0"/>
              <a:t>2</a:t>
            </a:r>
            <a:r>
              <a:rPr lang="en-US" dirty="0"/>
              <a:t>H</a:t>
            </a:r>
            <a:r>
              <a:rPr lang="en-US" baseline="-25000" dirty="0"/>
              <a:t>6</a:t>
            </a:r>
            <a:r>
              <a:rPr lang="en-US" dirty="0"/>
              <a:t>), ~600-mbar aerosols (</a:t>
            </a:r>
            <a:r>
              <a:rPr lang="en-GB" u="sng" dirty="0"/>
              <a:t>arXiv:1606.05498)</a:t>
            </a:r>
            <a:endParaRPr lang="en-US" dirty="0"/>
          </a:p>
          <a:p>
            <a:r>
              <a:rPr lang="en-US" dirty="0"/>
              <a:t>Seven groups covers whole 25N-25S region, all longitudes.</a:t>
            </a:r>
          </a:p>
          <a:p>
            <a:r>
              <a:rPr lang="en-US" dirty="0"/>
              <a:t>All examples in arXiv:2004.00072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1ED6C-8DFA-184A-AD49-2B61E13821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1267" y="0"/>
            <a:ext cx="5382733" cy="5143500"/>
          </a:xfrm>
          <a:prstGeom prst="rect">
            <a:avLst/>
          </a:prstGeom>
        </p:spPr>
      </p:pic>
      <p:pic>
        <p:nvPicPr>
          <p:cNvPr id="6" name="Content Placeholder 3">
            <a:extLst>
              <a:ext uri="{FF2B5EF4-FFF2-40B4-BE49-F238E27FC236}">
                <a16:creationId xmlns:a16="http://schemas.microsoft.com/office/drawing/2014/main" id="{7A4E9939-C21B-6E41-A56B-A46C49C08EA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041" y="2526453"/>
            <a:ext cx="3252555" cy="230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72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63744</TotalTime>
  <Words>616</Words>
  <Application>Microsoft Macintosh PowerPoint</Application>
  <PresentationFormat>On-screen Show (16:9)</PresentationFormat>
  <Paragraphs>78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American Typewriter</vt:lpstr>
      <vt:lpstr>Arial</vt:lpstr>
      <vt:lpstr>Calibri</vt:lpstr>
      <vt:lpstr>Myriad Pro</vt:lpstr>
      <vt:lpstr>2_Office Theme</vt:lpstr>
      <vt:lpstr>PowerPoint Presentation</vt:lpstr>
      <vt:lpstr>Jupiter’s Equatorial Zone</vt:lpstr>
      <vt:lpstr>Tracking Hotspots &amp; Gyres</vt:lpstr>
      <vt:lpstr>Significant Variability Observed by Juno/MWR</vt:lpstr>
      <vt:lpstr>PowerPoint Presentation</vt:lpstr>
      <vt:lpstr>Cross-Comparison with JIRAM</vt:lpstr>
      <vt:lpstr>Cross-Comparison with JunoCam</vt:lpstr>
      <vt:lpstr>Gemini/TEXES – March 12th-14th 2017</vt:lpstr>
      <vt:lpstr>TEXES Inversions</vt:lpstr>
      <vt:lpstr>Conclusions</vt:lpstr>
      <vt:lpstr>Use TEXES to Simulate MWR</vt:lpstr>
      <vt:lpstr>Next Steps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Fletcher, Leigh N. (Dr.)</cp:lastModifiedBy>
  <cp:revision>543</cp:revision>
  <dcterms:created xsi:type="dcterms:W3CDTF">2015-09-14T09:28:30Z</dcterms:created>
  <dcterms:modified xsi:type="dcterms:W3CDTF">2020-04-15T09:39:54Z</dcterms:modified>
</cp:coreProperties>
</file>